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48" r:id="rId4"/>
  </p:sldMasterIdLst>
  <p:notesMasterIdLst>
    <p:notesMasterId r:id="rId33"/>
  </p:notesMasterIdLst>
  <p:handoutMasterIdLst>
    <p:handoutMasterId r:id="rId34"/>
  </p:handoutMasterIdLst>
  <p:sldIdLst>
    <p:sldId id="2147483602" r:id="rId5"/>
    <p:sldId id="2147483586" r:id="rId6"/>
    <p:sldId id="2147483604" r:id="rId7"/>
    <p:sldId id="290" r:id="rId8"/>
    <p:sldId id="2147483595" r:id="rId9"/>
    <p:sldId id="2091" r:id="rId10"/>
    <p:sldId id="2145706164" r:id="rId11"/>
    <p:sldId id="2147376085" r:id="rId12"/>
    <p:sldId id="2147483601" r:id="rId13"/>
    <p:sldId id="2147483588" r:id="rId14"/>
    <p:sldId id="2147483589" r:id="rId15"/>
    <p:sldId id="2147483593" r:id="rId16"/>
    <p:sldId id="2147483597" r:id="rId17"/>
    <p:sldId id="2078" r:id="rId18"/>
    <p:sldId id="2147483596" r:id="rId19"/>
    <p:sldId id="381" r:id="rId20"/>
    <p:sldId id="409" r:id="rId21"/>
    <p:sldId id="2163" r:id="rId22"/>
    <p:sldId id="2147483605" r:id="rId23"/>
    <p:sldId id="2147483600" r:id="rId24"/>
    <p:sldId id="13090" r:id="rId25"/>
    <p:sldId id="2147483591" r:id="rId26"/>
    <p:sldId id="2093" r:id="rId27"/>
    <p:sldId id="2147483603" r:id="rId28"/>
    <p:sldId id="2145706172" r:id="rId29"/>
    <p:sldId id="2145706173" r:id="rId30"/>
    <p:sldId id="343" r:id="rId31"/>
    <p:sldId id="845"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45E231-5BB3-F7AD-0053-82243BC33A20}" name="Sarah Neil Mockridge" initials="SN" userId="S::SarahN@thenationalcouncil.org::1bb6b452-2e0e-46a3-950d-caba807b66e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E5100"/>
    <a:srgbClr val="EB5D27"/>
    <a:srgbClr val="EDE6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CAC5E5-ABE8-48DD-9453-157A215AE089}" v="21" dt="2025-11-04T05:29:07.2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932" autoAdjust="0"/>
  </p:normalViewPr>
  <p:slideViewPr>
    <p:cSldViewPr snapToGrid="0">
      <p:cViewPr varScale="1">
        <p:scale>
          <a:sx n="91" d="100"/>
          <a:sy n="91" d="100"/>
        </p:scale>
        <p:origin x="871" y="33"/>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05D379-7C49-4B1F-92DF-CF1BD9352F21}" type="doc">
      <dgm:prSet loTypeId="urn:microsoft.com/office/officeart/2005/8/layout/target2" loCatId="" qsTypeId="urn:microsoft.com/office/officeart/2005/8/quickstyle/simple2" qsCatId="simple" csTypeId="urn:microsoft.com/office/officeart/2005/8/colors/colorful1" csCatId="colorful" phldr="1"/>
      <dgm:spPr/>
      <dgm:t>
        <a:bodyPr/>
        <a:lstStyle/>
        <a:p>
          <a:endParaRPr lang="en-US"/>
        </a:p>
      </dgm:t>
    </dgm:pt>
    <dgm:pt modelId="{FA0B5411-867B-47F3-9CF4-E6D25493B1EB}">
      <dgm:prSet phldrT="[Text]" custT="1"/>
      <dgm:spPr>
        <a:solidFill>
          <a:srgbClr val="064F80"/>
        </a:solidFill>
        <a:ln>
          <a:noFill/>
        </a:ln>
      </dgm:spPr>
      <dgm:t>
        <a:bodyPr lIns="0" tIns="0" rIns="0" bIns="0" anchor="b" anchorCtr="0"/>
        <a:lstStyle/>
        <a:p>
          <a:pPr>
            <a:spcAft>
              <a:spcPts val="0"/>
            </a:spcAft>
          </a:pPr>
          <a:r>
            <a:rPr lang="en-US" sz="1400" b="1" i="0">
              <a:solidFill>
                <a:schemeClr val="bg1"/>
              </a:solidFill>
              <a:latin typeface="Calibri" panose="020F0502020204030204" pitchFamily="34" charset="0"/>
              <a:cs typeface="Calibri" panose="020F0502020204030204" pitchFamily="34" charset="0"/>
            </a:rPr>
            <a:t>Crisis </a:t>
          </a:r>
          <a:br>
            <a:rPr lang="en-US" sz="1400" b="1" i="0">
              <a:solidFill>
                <a:schemeClr val="bg1"/>
              </a:solidFill>
              <a:latin typeface="Calibri" panose="020F0502020204030204" pitchFamily="34" charset="0"/>
              <a:cs typeface="Calibri" panose="020F0502020204030204" pitchFamily="34" charset="0"/>
            </a:rPr>
          </a:br>
          <a:r>
            <a:rPr lang="en-US" sz="1400" b="1" i="0">
              <a:solidFill>
                <a:schemeClr val="bg1"/>
              </a:solidFill>
              <a:latin typeface="Calibri" panose="020F0502020204030204" pitchFamily="34" charset="0"/>
              <a:cs typeface="Calibri" panose="020F0502020204030204" pitchFamily="34" charset="0"/>
            </a:rPr>
            <a:t>Services</a:t>
          </a:r>
        </a:p>
        <a:p>
          <a:pPr>
            <a:spcAft>
              <a:spcPts val="0"/>
            </a:spcAft>
          </a:pPr>
          <a:endParaRPr lang="en-US" sz="1400" b="1" i="0">
            <a:solidFill>
              <a:schemeClr val="bg1"/>
            </a:solidFill>
            <a:latin typeface="Calibri" panose="020F0502020204030204" pitchFamily="34" charset="0"/>
            <a:cs typeface="Calibri" panose="020F0502020204030204" pitchFamily="34" charset="0"/>
          </a:endParaRPr>
        </a:p>
        <a:p>
          <a:pPr>
            <a:spcAft>
              <a:spcPts val="0"/>
            </a:spcAft>
          </a:pPr>
          <a:endParaRPr lang="en-US" sz="1400" b="1" i="0">
            <a:solidFill>
              <a:schemeClr val="bg1"/>
            </a:solidFill>
            <a:latin typeface="Calibri" panose="020F0502020204030204" pitchFamily="34" charset="0"/>
            <a:cs typeface="Calibri" panose="020F0502020204030204" pitchFamily="34" charset="0"/>
          </a:endParaRPr>
        </a:p>
        <a:p>
          <a:pPr>
            <a:spcAft>
              <a:spcPts val="0"/>
            </a:spcAft>
          </a:pPr>
          <a:endParaRPr lang="en-US" sz="1400" b="1" i="0">
            <a:solidFill>
              <a:schemeClr val="bg1"/>
            </a:solidFill>
            <a:latin typeface="Calibri" panose="020F0502020204030204" pitchFamily="34" charset="0"/>
            <a:cs typeface="Calibri" panose="020F0502020204030204" pitchFamily="34" charset="0"/>
          </a:endParaRPr>
        </a:p>
        <a:p>
          <a:pPr>
            <a:spcAft>
              <a:spcPts val="0"/>
            </a:spcAft>
          </a:pPr>
          <a:endParaRPr lang="en-US" sz="1400" b="1" i="0">
            <a:solidFill>
              <a:schemeClr val="bg1"/>
            </a:solidFill>
            <a:latin typeface="Calibri" panose="020F0502020204030204" pitchFamily="34" charset="0"/>
            <a:cs typeface="Calibri" panose="020F0502020204030204" pitchFamily="34" charset="0"/>
          </a:endParaRPr>
        </a:p>
      </dgm:t>
    </dgm:pt>
    <dgm:pt modelId="{1424B872-5F2C-455C-8DF1-76FC1C0FA3D2}" type="parTrans" cxnId="{ACB64AAB-693A-43DD-8E44-1F30583EA858}">
      <dgm:prSet/>
      <dgm:spPr/>
      <dgm:t>
        <a:bodyPr/>
        <a:lstStyle/>
        <a:p>
          <a:endParaRPr lang="en-US"/>
        </a:p>
      </dgm:t>
    </dgm:pt>
    <dgm:pt modelId="{8EF1E8E9-0C69-44F4-B8F0-026C1457C1AB}" type="sibTrans" cxnId="{ACB64AAB-693A-43DD-8E44-1F30583EA858}">
      <dgm:prSet/>
      <dgm:spPr/>
      <dgm:t>
        <a:bodyPr/>
        <a:lstStyle/>
        <a:p>
          <a:endParaRPr lang="en-US"/>
        </a:p>
      </dgm:t>
    </dgm:pt>
    <dgm:pt modelId="{F1E12294-CD92-4B5B-A5AE-B21C6E753A76}">
      <dgm:prSet phldrT="[Text]" custT="1"/>
      <dgm:spPr>
        <a:solidFill>
          <a:srgbClr val="064F80"/>
        </a:solidFill>
        <a:ln>
          <a:noFill/>
        </a:ln>
      </dgm:spPr>
      <dgm:t>
        <a:bodyPr lIns="0" tIns="0" rIns="0" bIns="0" anchor="b" anchorCtr="0"/>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Person-centered </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and Family-centered Treatment Planning</a:t>
          </a:r>
        </a:p>
      </dgm:t>
    </dgm:pt>
    <dgm:pt modelId="{789E1480-05F3-4FCE-9AF2-5999FB274081}" type="parTrans" cxnId="{35F88989-71FE-4A04-B9E3-9D7D5703633C}">
      <dgm:prSet/>
      <dgm:spPr/>
      <dgm:t>
        <a:bodyPr/>
        <a:lstStyle/>
        <a:p>
          <a:endParaRPr lang="en-US"/>
        </a:p>
      </dgm:t>
    </dgm:pt>
    <dgm:pt modelId="{0DAB4368-053F-4010-AF8A-3452E7EC31C0}" type="sibTrans" cxnId="{35F88989-71FE-4A04-B9E3-9D7D5703633C}">
      <dgm:prSet/>
      <dgm:spPr/>
      <dgm:t>
        <a:bodyPr/>
        <a:lstStyle/>
        <a:p>
          <a:endParaRPr lang="en-US"/>
        </a:p>
      </dgm:t>
    </dgm:pt>
    <dgm:pt modelId="{0FD55B5C-20DA-44A6-8194-52BA6F8381F2}">
      <dgm:prSet phldrT="[Text]" custT="1"/>
      <dgm:spPr>
        <a:solidFill>
          <a:srgbClr val="064F80"/>
        </a:solidFill>
        <a:ln>
          <a:noFill/>
        </a:ln>
      </dgm:spPr>
      <dgm:t>
        <a:bodyPr lIns="0" tIns="0" rIns="0" bIns="0" anchor="b" anchorCtr="0"/>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Outpatient Mental </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Health and Substance Use Services</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gm:t>
    </dgm:pt>
    <dgm:pt modelId="{480CA57F-9029-4D8E-A44E-4EAC7AC6B18D}" type="parTrans" cxnId="{A8465F9C-80B0-4E51-940C-230A4F48CA08}">
      <dgm:prSet/>
      <dgm:spPr/>
      <dgm:t>
        <a:bodyPr/>
        <a:lstStyle/>
        <a:p>
          <a:endParaRPr lang="en-US"/>
        </a:p>
      </dgm:t>
    </dgm:pt>
    <dgm:pt modelId="{E70899B7-205F-4AAC-913A-3FABCAFA8C35}" type="sibTrans" cxnId="{A8465F9C-80B0-4E51-940C-230A4F48CA08}">
      <dgm:prSet/>
      <dgm:spPr/>
      <dgm:t>
        <a:bodyPr/>
        <a:lstStyle/>
        <a:p>
          <a:endParaRPr lang="en-US"/>
        </a:p>
      </dgm:t>
    </dgm:pt>
    <dgm:pt modelId="{06EBC2E0-1582-40F2-ADE1-8C60579CE2E7}">
      <dgm:prSet phldrT="[Text]" custT="1"/>
      <dgm:spPr>
        <a:solidFill>
          <a:srgbClr val="064F80"/>
        </a:solidFill>
        <a:ln>
          <a:noFill/>
        </a:ln>
      </dgm:spPr>
      <dgm:t>
        <a:bodyPr lIns="0" tIns="0" rIns="0" bIns="0" anchor="b" anchorCtr="0"/>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Primary Care Screening and Monitoring</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gm:t>
    </dgm:pt>
    <dgm:pt modelId="{FC3B5A51-AD97-40B2-A97A-C7848EC5F578}" type="parTrans" cxnId="{39C9D491-4607-400D-B3F7-C32B9E35B6FF}">
      <dgm:prSet/>
      <dgm:spPr/>
      <dgm:t>
        <a:bodyPr/>
        <a:lstStyle/>
        <a:p>
          <a:endParaRPr lang="en-US"/>
        </a:p>
      </dgm:t>
    </dgm:pt>
    <dgm:pt modelId="{A23C3032-743A-44D1-A838-F9C312F26FC6}" type="sibTrans" cxnId="{39C9D491-4607-400D-B3F7-C32B9E35B6FF}">
      <dgm:prSet/>
      <dgm:spPr/>
      <dgm:t>
        <a:bodyPr/>
        <a:lstStyle/>
        <a:p>
          <a:endParaRPr lang="en-US"/>
        </a:p>
      </dgm:t>
    </dgm:pt>
    <dgm:pt modelId="{CBE0EAD1-0EB0-4B82-96BE-F3E56E761BC3}">
      <dgm:prSet phldrT="[Text]" custT="1"/>
      <dgm:spPr>
        <a:solidFill>
          <a:srgbClr val="064F80"/>
        </a:solidFill>
        <a:ln>
          <a:noFill/>
        </a:ln>
      </dgm:spPr>
      <dgm:t>
        <a:bodyPr lIns="0" tIns="0" rIns="0" bIns="0" anchor="b" anchorCtr="0"/>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Targeted Case Management Services</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gm:t>
    </dgm:pt>
    <dgm:pt modelId="{F4392C2B-D454-45AF-8F23-58B1878BB5C7}" type="parTrans" cxnId="{909FE7EB-A632-43B6-B4FA-35B78B013C10}">
      <dgm:prSet/>
      <dgm:spPr/>
      <dgm:t>
        <a:bodyPr/>
        <a:lstStyle/>
        <a:p>
          <a:endParaRPr lang="en-US"/>
        </a:p>
      </dgm:t>
    </dgm:pt>
    <dgm:pt modelId="{B939D747-6DDD-4A48-8617-1F2B05078717}" type="sibTrans" cxnId="{909FE7EB-A632-43B6-B4FA-35B78B013C10}">
      <dgm:prSet/>
      <dgm:spPr/>
      <dgm:t>
        <a:bodyPr/>
        <a:lstStyle/>
        <a:p>
          <a:endParaRPr lang="en-US"/>
        </a:p>
      </dgm:t>
    </dgm:pt>
    <dgm:pt modelId="{DB54C9DD-8A67-4162-BFAB-6747337BDE5E}">
      <dgm:prSet phldrT="[Text]" custT="1"/>
      <dgm:spPr>
        <a:solidFill>
          <a:srgbClr val="064F80"/>
        </a:solidFill>
        <a:ln>
          <a:noFill/>
        </a:ln>
      </dgm:spPr>
      <dgm:t>
        <a:bodyPr lIns="0" tIns="0" rIns="0" bIns="0" anchor="b" anchorCtr="0"/>
        <a:lstStyle/>
        <a:p>
          <a:pPr marL="0" lvl="0" indent="0" algn="ctr" defTabSz="622300">
            <a:lnSpc>
              <a:spcPct val="90000"/>
            </a:lnSpc>
            <a:spcBef>
              <a:spcPct val="0"/>
            </a:spcBef>
            <a:spcAft>
              <a:spcPts val="0"/>
            </a:spcAft>
            <a:buNone/>
          </a:pPr>
          <a:r>
            <a:rPr lang="en-US" sz="1375" b="1" i="0" kern="1200">
              <a:solidFill>
                <a:schemeClr val="bg1"/>
              </a:solidFill>
              <a:latin typeface="Calibri" panose="020F0502020204030204" pitchFamily="34" charset="0"/>
              <a:ea typeface="+mn-ea"/>
              <a:cs typeface="Calibri" panose="020F0502020204030204" pitchFamily="34" charset="0"/>
            </a:rPr>
            <a:t>Psychiatric Rehabilitation Services</a:t>
          </a:r>
        </a:p>
        <a:p>
          <a:pPr marL="0" lvl="0" indent="0" algn="ctr" defTabSz="622300">
            <a:lnSpc>
              <a:spcPct val="90000"/>
            </a:lnSpc>
            <a:spcBef>
              <a:spcPct val="0"/>
            </a:spcBef>
            <a:spcAft>
              <a:spcPts val="0"/>
            </a:spcAft>
            <a:buNone/>
          </a:pPr>
          <a:endParaRPr lang="en-US" sz="1375"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375"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375" b="1" i="0" kern="1200">
            <a:solidFill>
              <a:schemeClr val="bg1"/>
            </a:solidFill>
            <a:latin typeface="Calibri" panose="020F0502020204030204" pitchFamily="34" charset="0"/>
            <a:ea typeface="+mn-ea"/>
            <a:cs typeface="Calibri" panose="020F0502020204030204" pitchFamily="34" charset="0"/>
          </a:endParaRPr>
        </a:p>
      </dgm:t>
    </dgm:pt>
    <dgm:pt modelId="{DC2D392A-0E2F-49DC-B094-1C7FF5AF2E87}" type="parTrans" cxnId="{013F170E-B9C4-4563-9355-F7A789C13499}">
      <dgm:prSet/>
      <dgm:spPr/>
      <dgm:t>
        <a:bodyPr/>
        <a:lstStyle/>
        <a:p>
          <a:endParaRPr lang="en-US"/>
        </a:p>
      </dgm:t>
    </dgm:pt>
    <dgm:pt modelId="{19C285F0-68EB-438E-9337-8600AE0CF5E5}" type="sibTrans" cxnId="{013F170E-B9C4-4563-9355-F7A789C13499}">
      <dgm:prSet/>
      <dgm:spPr/>
      <dgm:t>
        <a:bodyPr/>
        <a:lstStyle/>
        <a:p>
          <a:endParaRPr lang="en-US"/>
        </a:p>
      </dgm:t>
    </dgm:pt>
    <dgm:pt modelId="{F2A0F608-EB52-4E98-81CA-6EE299376F27}">
      <dgm:prSet phldrT="[Text]" custT="1"/>
      <dgm:spPr>
        <a:solidFill>
          <a:srgbClr val="064F80"/>
        </a:solidFill>
        <a:ln>
          <a:noFill/>
        </a:ln>
      </dgm:spPr>
      <dgm:t>
        <a:bodyPr lIns="0" tIns="0" rIns="0" bIns="0" anchor="b" anchorCtr="0"/>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Peer </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Supports </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and Family/</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Caregiver Supports</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gm:t>
    </dgm:pt>
    <dgm:pt modelId="{91691F15-3441-4964-96CF-2B9FAEA0D28C}" type="parTrans" cxnId="{29BDA372-9036-4DD4-8C45-09C9F4C385A7}">
      <dgm:prSet/>
      <dgm:spPr/>
      <dgm:t>
        <a:bodyPr/>
        <a:lstStyle/>
        <a:p>
          <a:endParaRPr lang="en-US"/>
        </a:p>
      </dgm:t>
    </dgm:pt>
    <dgm:pt modelId="{FC3D1BEA-AD3E-4331-8B0B-7776A56610DC}" type="sibTrans" cxnId="{29BDA372-9036-4DD4-8C45-09C9F4C385A7}">
      <dgm:prSet/>
      <dgm:spPr/>
      <dgm:t>
        <a:bodyPr/>
        <a:lstStyle/>
        <a:p>
          <a:endParaRPr lang="en-US"/>
        </a:p>
      </dgm:t>
    </dgm:pt>
    <dgm:pt modelId="{77D27F3A-77C0-4DE6-B984-C2CB1BAE3CD9}">
      <dgm:prSet phldrT="[Text]" custT="1"/>
      <dgm:spPr>
        <a:solidFill>
          <a:srgbClr val="064F80"/>
        </a:solidFill>
        <a:ln>
          <a:noFill/>
        </a:ln>
      </dgm:spPr>
      <dgm:t>
        <a:bodyPr lIns="0" tIns="0" rIns="0" bIns="0" anchor="b" anchorCtr="0"/>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Community Care for Uniformed Service Members and Veterans</a:t>
          </a:r>
        </a:p>
      </dgm:t>
    </dgm:pt>
    <dgm:pt modelId="{5798D52B-26FF-4415-B1C6-ABB6A92749B8}" type="parTrans" cxnId="{8974353B-63B3-4EB9-A3BC-31BF0C8CB478}">
      <dgm:prSet/>
      <dgm:spPr/>
      <dgm:t>
        <a:bodyPr/>
        <a:lstStyle/>
        <a:p>
          <a:endParaRPr lang="en-US"/>
        </a:p>
      </dgm:t>
    </dgm:pt>
    <dgm:pt modelId="{16B9C27B-9B2E-480D-8B2F-F6E86BD7302D}" type="sibTrans" cxnId="{8974353B-63B3-4EB9-A3BC-31BF0C8CB478}">
      <dgm:prSet/>
      <dgm:spPr/>
      <dgm:t>
        <a:bodyPr/>
        <a:lstStyle/>
        <a:p>
          <a:endParaRPr lang="en-US"/>
        </a:p>
      </dgm:t>
    </dgm:pt>
    <dgm:pt modelId="{26427B21-B588-4EB3-A79E-BF291FB099F6}">
      <dgm:prSet phldrT="[Text]" custT="1"/>
      <dgm:spPr>
        <a:solidFill>
          <a:schemeClr val="bg1">
            <a:lumMod val="95000"/>
          </a:schemeClr>
        </a:solidFill>
        <a:ln>
          <a:noFill/>
        </a:ln>
      </dgm:spPr>
      <dgm:t>
        <a:bodyPr tIns="0"/>
        <a:lstStyle/>
        <a:p>
          <a:r>
            <a:rPr lang="en-US" sz="7200" b="1" i="0">
              <a:solidFill>
                <a:srgbClr val="EA5E29"/>
              </a:solidFill>
              <a:latin typeface="Calibri" panose="020F0502020204030204" pitchFamily="34" charset="0"/>
              <a:cs typeface="Calibri" panose="020F0502020204030204" pitchFamily="34" charset="0"/>
            </a:rPr>
            <a:t>CCBHC</a:t>
          </a:r>
        </a:p>
      </dgm:t>
    </dgm:pt>
    <dgm:pt modelId="{FD5C86C3-0443-4E3B-A755-D66909DFED72}" type="sibTrans" cxnId="{01918350-4101-49F1-84F0-A1DE8A26F81F}">
      <dgm:prSet/>
      <dgm:spPr/>
      <dgm:t>
        <a:bodyPr/>
        <a:lstStyle/>
        <a:p>
          <a:endParaRPr lang="en-US"/>
        </a:p>
      </dgm:t>
    </dgm:pt>
    <dgm:pt modelId="{E9A02BF6-422F-40F9-AE7A-95634BC13461}" type="parTrans" cxnId="{01918350-4101-49F1-84F0-A1DE8A26F81F}">
      <dgm:prSet/>
      <dgm:spPr/>
      <dgm:t>
        <a:bodyPr/>
        <a:lstStyle/>
        <a:p>
          <a:endParaRPr lang="en-US"/>
        </a:p>
      </dgm:t>
    </dgm:pt>
    <dgm:pt modelId="{DF7475E9-D652-47A9-B3D0-C92BF763C2D5}">
      <dgm:prSet phldrT="[Text]" custT="1"/>
      <dgm:spPr>
        <a:solidFill>
          <a:srgbClr val="064F80"/>
        </a:solidFill>
        <a:ln>
          <a:noFill/>
        </a:ln>
      </dgm:spPr>
      <dgm:t>
        <a:bodyPr lIns="0" tIns="0" rIns="0" bIns="0" anchor="b" anchorCtr="0"/>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Screening, Assessment and Diagnosis</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gm:t>
    </dgm:pt>
    <dgm:pt modelId="{DF752B84-1787-415A-9995-C507934BFAED}" type="parTrans" cxnId="{2C2B98DF-7027-4E11-A568-CF5B1562789A}">
      <dgm:prSet/>
      <dgm:spPr/>
      <dgm:t>
        <a:bodyPr/>
        <a:lstStyle/>
        <a:p>
          <a:endParaRPr lang="en-US"/>
        </a:p>
      </dgm:t>
    </dgm:pt>
    <dgm:pt modelId="{580048F5-F40A-4008-838B-1C9D39A85E8A}" type="sibTrans" cxnId="{2C2B98DF-7027-4E11-A568-CF5B1562789A}">
      <dgm:prSet/>
      <dgm:spPr/>
      <dgm:t>
        <a:bodyPr/>
        <a:lstStyle/>
        <a:p>
          <a:endParaRPr lang="en-US"/>
        </a:p>
      </dgm:t>
    </dgm:pt>
    <dgm:pt modelId="{8C2AA2A9-C785-C645-AC45-FBBEAF2F833F}" type="pres">
      <dgm:prSet presAssocID="{1805D379-7C49-4B1F-92DF-CF1BD9352F21}" presName="Name0" presStyleCnt="0">
        <dgm:presLayoutVars>
          <dgm:chMax val="3"/>
          <dgm:chPref val="1"/>
          <dgm:dir/>
          <dgm:animLvl val="lvl"/>
          <dgm:resizeHandles/>
        </dgm:presLayoutVars>
      </dgm:prSet>
      <dgm:spPr/>
    </dgm:pt>
    <dgm:pt modelId="{422B1059-06BA-4A40-87B6-269D25E016C5}" type="pres">
      <dgm:prSet presAssocID="{1805D379-7C49-4B1F-92DF-CF1BD9352F21}" presName="outerBox" presStyleCnt="0"/>
      <dgm:spPr/>
    </dgm:pt>
    <dgm:pt modelId="{DBC923E3-37F8-D540-B2A9-89ED0A42AD4E}" type="pres">
      <dgm:prSet presAssocID="{1805D379-7C49-4B1F-92DF-CF1BD9352F21}" presName="outerBoxParent" presStyleLbl="node1" presStyleIdx="0" presStyleCnt="1" custLinFactNeighborY="-308"/>
      <dgm:spPr>
        <a:prstGeom prst="round2DiagRect">
          <a:avLst/>
        </a:prstGeom>
      </dgm:spPr>
    </dgm:pt>
    <dgm:pt modelId="{DC7C3BE7-5A93-4A4E-95F2-0D678FB96F41}" type="pres">
      <dgm:prSet presAssocID="{1805D379-7C49-4B1F-92DF-CF1BD9352F21}" presName="outerBoxChildren" presStyleCnt="0"/>
      <dgm:spPr/>
    </dgm:pt>
    <dgm:pt modelId="{21244E74-8DF0-1A43-B244-A33F5D4FDF5E}" type="pres">
      <dgm:prSet presAssocID="{FA0B5411-867B-47F3-9CF4-E6D25493B1EB}" presName="oChild" presStyleLbl="fgAcc1" presStyleIdx="0" presStyleCnt="9" custScaleX="49956" custScaleY="139406" custLinFactNeighborY="-11642">
        <dgm:presLayoutVars>
          <dgm:bulletEnabled val="1"/>
        </dgm:presLayoutVars>
      </dgm:prSet>
      <dgm:spPr>
        <a:prstGeom prst="round2DiagRect">
          <a:avLst/>
        </a:prstGeom>
      </dgm:spPr>
    </dgm:pt>
    <dgm:pt modelId="{D75070BD-D0BA-3F4D-B58B-7C82461633AF}" type="pres">
      <dgm:prSet presAssocID="{8EF1E8E9-0C69-44F4-B8F0-026C1457C1AB}" presName="outerSibTrans" presStyleCnt="0"/>
      <dgm:spPr/>
    </dgm:pt>
    <dgm:pt modelId="{152AE0BF-5FDF-4840-9B3F-32CA93CBCC0E}" type="pres">
      <dgm:prSet presAssocID="{DF7475E9-D652-47A9-B3D0-C92BF763C2D5}" presName="oChild" presStyleLbl="fgAcc1" presStyleIdx="1" presStyleCnt="9" custScaleX="49956" custScaleY="139406" custLinFactNeighborY="-11642">
        <dgm:presLayoutVars>
          <dgm:bulletEnabled val="1"/>
        </dgm:presLayoutVars>
      </dgm:prSet>
      <dgm:spPr>
        <a:prstGeom prst="round2DiagRect">
          <a:avLst/>
        </a:prstGeom>
      </dgm:spPr>
    </dgm:pt>
    <dgm:pt modelId="{530B2077-2311-A34C-9014-E40472471AFC}" type="pres">
      <dgm:prSet presAssocID="{580048F5-F40A-4008-838B-1C9D39A85E8A}" presName="outerSibTrans" presStyleCnt="0"/>
      <dgm:spPr/>
    </dgm:pt>
    <dgm:pt modelId="{F7ED9176-632F-DB4D-8F84-1FDC629B1091}" type="pres">
      <dgm:prSet presAssocID="{F1E12294-CD92-4B5B-A5AE-B21C6E753A76}" presName="oChild" presStyleLbl="fgAcc1" presStyleIdx="2" presStyleCnt="9" custScaleX="49956" custScaleY="139406" custLinFactNeighborY="-11642">
        <dgm:presLayoutVars>
          <dgm:bulletEnabled val="1"/>
        </dgm:presLayoutVars>
      </dgm:prSet>
      <dgm:spPr>
        <a:prstGeom prst="round2DiagRect">
          <a:avLst/>
        </a:prstGeom>
      </dgm:spPr>
    </dgm:pt>
    <dgm:pt modelId="{F1C55435-47BB-6142-991B-CBE1157FE51C}" type="pres">
      <dgm:prSet presAssocID="{0DAB4368-053F-4010-AF8A-3452E7EC31C0}" presName="outerSibTrans" presStyleCnt="0"/>
      <dgm:spPr/>
    </dgm:pt>
    <dgm:pt modelId="{EBFB9163-2D22-AE46-A3B7-68E53749E4E8}" type="pres">
      <dgm:prSet presAssocID="{0FD55B5C-20DA-44A6-8194-52BA6F8381F2}" presName="oChild" presStyleLbl="fgAcc1" presStyleIdx="3" presStyleCnt="9" custScaleX="49956" custScaleY="139406" custLinFactNeighborY="-11642">
        <dgm:presLayoutVars>
          <dgm:bulletEnabled val="1"/>
        </dgm:presLayoutVars>
      </dgm:prSet>
      <dgm:spPr>
        <a:prstGeom prst="round2DiagRect">
          <a:avLst/>
        </a:prstGeom>
      </dgm:spPr>
    </dgm:pt>
    <dgm:pt modelId="{D80495ED-9995-7B46-8B8A-0031C8B3046A}" type="pres">
      <dgm:prSet presAssocID="{E70899B7-205F-4AAC-913A-3FABCAFA8C35}" presName="outerSibTrans" presStyleCnt="0"/>
      <dgm:spPr/>
    </dgm:pt>
    <dgm:pt modelId="{C7602DB9-9971-194C-9D3F-467FC74DD21A}" type="pres">
      <dgm:prSet presAssocID="{06EBC2E0-1582-40F2-ADE1-8C60579CE2E7}" presName="oChild" presStyleLbl="fgAcc1" presStyleIdx="4" presStyleCnt="9" custScaleX="49956" custScaleY="139406" custLinFactNeighborY="-11642">
        <dgm:presLayoutVars>
          <dgm:bulletEnabled val="1"/>
        </dgm:presLayoutVars>
      </dgm:prSet>
      <dgm:spPr>
        <a:prstGeom prst="round2DiagRect">
          <a:avLst/>
        </a:prstGeom>
      </dgm:spPr>
    </dgm:pt>
    <dgm:pt modelId="{ABF647AB-BC25-CD48-8F6D-9158012C46F4}" type="pres">
      <dgm:prSet presAssocID="{A23C3032-743A-44D1-A838-F9C312F26FC6}" presName="outerSibTrans" presStyleCnt="0"/>
      <dgm:spPr/>
    </dgm:pt>
    <dgm:pt modelId="{DD2C7C53-B507-D94F-8BD9-6A6C15D80AF6}" type="pres">
      <dgm:prSet presAssocID="{CBE0EAD1-0EB0-4B82-96BE-F3E56E761BC3}" presName="oChild" presStyleLbl="fgAcc1" presStyleIdx="5" presStyleCnt="9" custScaleX="49956" custScaleY="139406" custLinFactNeighborY="-11642">
        <dgm:presLayoutVars>
          <dgm:bulletEnabled val="1"/>
        </dgm:presLayoutVars>
      </dgm:prSet>
      <dgm:spPr>
        <a:prstGeom prst="round2DiagRect">
          <a:avLst/>
        </a:prstGeom>
      </dgm:spPr>
    </dgm:pt>
    <dgm:pt modelId="{3C81EA4E-168A-DA44-A322-2E3A79CAF8BA}" type="pres">
      <dgm:prSet presAssocID="{B939D747-6DDD-4A48-8617-1F2B05078717}" presName="outerSibTrans" presStyleCnt="0"/>
      <dgm:spPr/>
    </dgm:pt>
    <dgm:pt modelId="{7BB152FA-746D-CA49-9E9F-DB477F529459}" type="pres">
      <dgm:prSet presAssocID="{DB54C9DD-8A67-4162-BFAB-6747337BDE5E}" presName="oChild" presStyleLbl="fgAcc1" presStyleIdx="6" presStyleCnt="9" custScaleX="49956" custScaleY="139406" custLinFactNeighborY="-11642">
        <dgm:presLayoutVars>
          <dgm:bulletEnabled val="1"/>
        </dgm:presLayoutVars>
      </dgm:prSet>
      <dgm:spPr>
        <a:prstGeom prst="round2DiagRect">
          <a:avLst/>
        </a:prstGeom>
      </dgm:spPr>
    </dgm:pt>
    <dgm:pt modelId="{3011D198-8DE6-BA47-82B7-C15EA7A2C09B}" type="pres">
      <dgm:prSet presAssocID="{19C285F0-68EB-438E-9337-8600AE0CF5E5}" presName="outerSibTrans" presStyleCnt="0"/>
      <dgm:spPr/>
    </dgm:pt>
    <dgm:pt modelId="{49DCAFA4-BD22-E14C-9271-4C976B82268A}" type="pres">
      <dgm:prSet presAssocID="{F2A0F608-EB52-4E98-81CA-6EE299376F27}" presName="oChild" presStyleLbl="fgAcc1" presStyleIdx="7" presStyleCnt="9" custScaleX="49956" custScaleY="139406" custLinFactNeighborY="-11642">
        <dgm:presLayoutVars>
          <dgm:bulletEnabled val="1"/>
        </dgm:presLayoutVars>
      </dgm:prSet>
      <dgm:spPr>
        <a:prstGeom prst="round2DiagRect">
          <a:avLst/>
        </a:prstGeom>
      </dgm:spPr>
    </dgm:pt>
    <dgm:pt modelId="{0B8367BF-1E31-EF45-B550-9C8EB0A8C341}" type="pres">
      <dgm:prSet presAssocID="{FC3D1BEA-AD3E-4331-8B0B-7776A56610DC}" presName="outerSibTrans" presStyleCnt="0"/>
      <dgm:spPr/>
    </dgm:pt>
    <dgm:pt modelId="{5743FE5D-91C0-8E4E-AC2F-7C5396A46016}" type="pres">
      <dgm:prSet presAssocID="{77D27F3A-77C0-4DE6-B984-C2CB1BAE3CD9}" presName="oChild" presStyleLbl="fgAcc1" presStyleIdx="8" presStyleCnt="9" custScaleX="49956" custScaleY="139406" custLinFactNeighborY="-11642">
        <dgm:presLayoutVars>
          <dgm:bulletEnabled val="1"/>
        </dgm:presLayoutVars>
      </dgm:prSet>
      <dgm:spPr>
        <a:prstGeom prst="round2DiagRect">
          <a:avLst/>
        </a:prstGeom>
      </dgm:spPr>
    </dgm:pt>
  </dgm:ptLst>
  <dgm:cxnLst>
    <dgm:cxn modelId="{47968902-96AD-8948-83A7-4DA701436120}" type="presOf" srcId="{DB54C9DD-8A67-4162-BFAB-6747337BDE5E}" destId="{7BB152FA-746D-CA49-9E9F-DB477F529459}" srcOrd="0" destOrd="0" presId="urn:microsoft.com/office/officeart/2005/8/layout/target2"/>
    <dgm:cxn modelId="{013F170E-B9C4-4563-9355-F7A789C13499}" srcId="{26427B21-B588-4EB3-A79E-BF291FB099F6}" destId="{DB54C9DD-8A67-4162-BFAB-6747337BDE5E}" srcOrd="6" destOrd="0" parTransId="{DC2D392A-0E2F-49DC-B094-1C7FF5AF2E87}" sibTransId="{19C285F0-68EB-438E-9337-8600AE0CF5E5}"/>
    <dgm:cxn modelId="{1DF3C218-F4A4-2F44-AE16-CF79ABE7462B}" type="presOf" srcId="{CBE0EAD1-0EB0-4B82-96BE-F3E56E761BC3}" destId="{DD2C7C53-B507-D94F-8BD9-6A6C15D80AF6}" srcOrd="0" destOrd="0" presId="urn:microsoft.com/office/officeart/2005/8/layout/target2"/>
    <dgm:cxn modelId="{FCA3591C-D879-234D-B039-656C8FB7A444}" type="presOf" srcId="{F1E12294-CD92-4B5B-A5AE-B21C6E753A76}" destId="{F7ED9176-632F-DB4D-8F84-1FDC629B1091}" srcOrd="0" destOrd="0" presId="urn:microsoft.com/office/officeart/2005/8/layout/target2"/>
    <dgm:cxn modelId="{F34A831E-1515-4A49-9FD1-F0C66E1CD1A1}" type="presOf" srcId="{77D27F3A-77C0-4DE6-B984-C2CB1BAE3CD9}" destId="{5743FE5D-91C0-8E4E-AC2F-7C5396A46016}" srcOrd="0" destOrd="0" presId="urn:microsoft.com/office/officeart/2005/8/layout/target2"/>
    <dgm:cxn modelId="{18B75E33-C858-C643-B214-5923895DBA35}" type="presOf" srcId="{1805D379-7C49-4B1F-92DF-CF1BD9352F21}" destId="{8C2AA2A9-C785-C645-AC45-FBBEAF2F833F}" srcOrd="0" destOrd="0" presId="urn:microsoft.com/office/officeart/2005/8/layout/target2"/>
    <dgm:cxn modelId="{8974353B-63B3-4EB9-A3BC-31BF0C8CB478}" srcId="{26427B21-B588-4EB3-A79E-BF291FB099F6}" destId="{77D27F3A-77C0-4DE6-B984-C2CB1BAE3CD9}" srcOrd="8" destOrd="0" parTransId="{5798D52B-26FF-4415-B1C6-ABB6A92749B8}" sibTransId="{16B9C27B-9B2E-480D-8B2F-F6E86BD7302D}"/>
    <dgm:cxn modelId="{FE4F0369-C4FC-4824-86F8-3C4BF653E009}" type="presOf" srcId="{DF7475E9-D652-47A9-B3D0-C92BF763C2D5}" destId="{152AE0BF-5FDF-4840-9B3F-32CA93CBCC0E}" srcOrd="0" destOrd="0" presId="urn:microsoft.com/office/officeart/2005/8/layout/target2"/>
    <dgm:cxn modelId="{01918350-4101-49F1-84F0-A1DE8A26F81F}" srcId="{1805D379-7C49-4B1F-92DF-CF1BD9352F21}" destId="{26427B21-B588-4EB3-A79E-BF291FB099F6}" srcOrd="0" destOrd="0" parTransId="{E9A02BF6-422F-40F9-AE7A-95634BC13461}" sibTransId="{FD5C86C3-0443-4E3B-A755-D66909DFED72}"/>
    <dgm:cxn modelId="{29BDA372-9036-4DD4-8C45-09C9F4C385A7}" srcId="{26427B21-B588-4EB3-A79E-BF291FB099F6}" destId="{F2A0F608-EB52-4E98-81CA-6EE299376F27}" srcOrd="7" destOrd="0" parTransId="{91691F15-3441-4964-96CF-2B9FAEA0D28C}" sibTransId="{FC3D1BEA-AD3E-4331-8B0B-7776A56610DC}"/>
    <dgm:cxn modelId="{77E42274-4E5D-9C4C-B92A-7D9F59AB37CA}" type="presOf" srcId="{F2A0F608-EB52-4E98-81CA-6EE299376F27}" destId="{49DCAFA4-BD22-E14C-9271-4C976B82268A}" srcOrd="0" destOrd="0" presId="urn:microsoft.com/office/officeart/2005/8/layout/target2"/>
    <dgm:cxn modelId="{35F88989-71FE-4A04-B9E3-9D7D5703633C}" srcId="{26427B21-B588-4EB3-A79E-BF291FB099F6}" destId="{F1E12294-CD92-4B5B-A5AE-B21C6E753A76}" srcOrd="2" destOrd="0" parTransId="{789E1480-05F3-4FCE-9AF2-5999FB274081}" sibTransId="{0DAB4368-053F-4010-AF8A-3452E7EC31C0}"/>
    <dgm:cxn modelId="{39C9D491-4607-400D-B3F7-C32B9E35B6FF}" srcId="{26427B21-B588-4EB3-A79E-BF291FB099F6}" destId="{06EBC2E0-1582-40F2-ADE1-8C60579CE2E7}" srcOrd="4" destOrd="0" parTransId="{FC3B5A51-AD97-40B2-A97A-C7848EC5F578}" sibTransId="{A23C3032-743A-44D1-A838-F9C312F26FC6}"/>
    <dgm:cxn modelId="{A8465F9C-80B0-4E51-940C-230A4F48CA08}" srcId="{26427B21-B588-4EB3-A79E-BF291FB099F6}" destId="{0FD55B5C-20DA-44A6-8194-52BA6F8381F2}" srcOrd="3" destOrd="0" parTransId="{480CA57F-9029-4D8E-A44E-4EAC7AC6B18D}" sibTransId="{E70899B7-205F-4AAC-913A-3FABCAFA8C35}"/>
    <dgm:cxn modelId="{BF8ADCA3-40B7-F943-AD89-E75BC10ECD09}" type="presOf" srcId="{06EBC2E0-1582-40F2-ADE1-8C60579CE2E7}" destId="{C7602DB9-9971-194C-9D3F-467FC74DD21A}" srcOrd="0" destOrd="0" presId="urn:microsoft.com/office/officeart/2005/8/layout/target2"/>
    <dgm:cxn modelId="{ACB64AAB-693A-43DD-8E44-1F30583EA858}" srcId="{26427B21-B588-4EB3-A79E-BF291FB099F6}" destId="{FA0B5411-867B-47F3-9CF4-E6D25493B1EB}" srcOrd="0" destOrd="0" parTransId="{1424B872-5F2C-455C-8DF1-76FC1C0FA3D2}" sibTransId="{8EF1E8E9-0C69-44F4-B8F0-026C1457C1AB}"/>
    <dgm:cxn modelId="{BAB075AF-9871-284F-A4E6-B010CAF3E3CA}" type="presOf" srcId="{26427B21-B588-4EB3-A79E-BF291FB099F6}" destId="{DBC923E3-37F8-D540-B2A9-89ED0A42AD4E}" srcOrd="0" destOrd="0" presId="urn:microsoft.com/office/officeart/2005/8/layout/target2"/>
    <dgm:cxn modelId="{2C2B98DF-7027-4E11-A568-CF5B1562789A}" srcId="{26427B21-B588-4EB3-A79E-BF291FB099F6}" destId="{DF7475E9-D652-47A9-B3D0-C92BF763C2D5}" srcOrd="1" destOrd="0" parTransId="{DF752B84-1787-415A-9995-C507934BFAED}" sibTransId="{580048F5-F40A-4008-838B-1C9D39A85E8A}"/>
    <dgm:cxn modelId="{139800E9-00CD-F04C-B284-015099CD4DAB}" type="presOf" srcId="{FA0B5411-867B-47F3-9CF4-E6D25493B1EB}" destId="{21244E74-8DF0-1A43-B244-A33F5D4FDF5E}" srcOrd="0" destOrd="0" presId="urn:microsoft.com/office/officeart/2005/8/layout/target2"/>
    <dgm:cxn modelId="{909FE7EB-A632-43B6-B4FA-35B78B013C10}" srcId="{26427B21-B588-4EB3-A79E-BF291FB099F6}" destId="{CBE0EAD1-0EB0-4B82-96BE-F3E56E761BC3}" srcOrd="5" destOrd="0" parTransId="{F4392C2B-D454-45AF-8F23-58B1878BB5C7}" sibTransId="{B939D747-6DDD-4A48-8617-1F2B05078717}"/>
    <dgm:cxn modelId="{5E6F64F3-8AE5-8047-900B-3F5895AC3938}" type="presOf" srcId="{0FD55B5C-20DA-44A6-8194-52BA6F8381F2}" destId="{EBFB9163-2D22-AE46-A3B7-68E53749E4E8}" srcOrd="0" destOrd="0" presId="urn:microsoft.com/office/officeart/2005/8/layout/target2"/>
    <dgm:cxn modelId="{BCB1F59A-8F52-0742-9258-996DFB979FD5}" type="presParOf" srcId="{8C2AA2A9-C785-C645-AC45-FBBEAF2F833F}" destId="{422B1059-06BA-4A40-87B6-269D25E016C5}" srcOrd="0" destOrd="0" presId="urn:microsoft.com/office/officeart/2005/8/layout/target2"/>
    <dgm:cxn modelId="{A1937A35-1B7F-504C-88E6-E3F59E2C48BB}" type="presParOf" srcId="{422B1059-06BA-4A40-87B6-269D25E016C5}" destId="{DBC923E3-37F8-D540-B2A9-89ED0A42AD4E}" srcOrd="0" destOrd="0" presId="urn:microsoft.com/office/officeart/2005/8/layout/target2"/>
    <dgm:cxn modelId="{46CF905E-C74E-F14D-A313-96363E5DE8A8}" type="presParOf" srcId="{422B1059-06BA-4A40-87B6-269D25E016C5}" destId="{DC7C3BE7-5A93-4A4E-95F2-0D678FB96F41}" srcOrd="1" destOrd="0" presId="urn:microsoft.com/office/officeart/2005/8/layout/target2"/>
    <dgm:cxn modelId="{A2D00A84-8A73-0144-9702-435EB5D54C4F}" type="presParOf" srcId="{DC7C3BE7-5A93-4A4E-95F2-0D678FB96F41}" destId="{21244E74-8DF0-1A43-B244-A33F5D4FDF5E}" srcOrd="0" destOrd="0" presId="urn:microsoft.com/office/officeart/2005/8/layout/target2"/>
    <dgm:cxn modelId="{268C8BA5-84A8-4342-A578-F1D191A082B7}" type="presParOf" srcId="{DC7C3BE7-5A93-4A4E-95F2-0D678FB96F41}" destId="{D75070BD-D0BA-3F4D-B58B-7C82461633AF}" srcOrd="1" destOrd="0" presId="urn:microsoft.com/office/officeart/2005/8/layout/target2"/>
    <dgm:cxn modelId="{8BDCE630-69EF-4B1C-A2EB-52957FBC0349}" type="presParOf" srcId="{DC7C3BE7-5A93-4A4E-95F2-0D678FB96F41}" destId="{152AE0BF-5FDF-4840-9B3F-32CA93CBCC0E}" srcOrd="2" destOrd="0" presId="urn:microsoft.com/office/officeart/2005/8/layout/target2"/>
    <dgm:cxn modelId="{EF00781D-AB51-48CC-9372-18F0C8C3065D}" type="presParOf" srcId="{DC7C3BE7-5A93-4A4E-95F2-0D678FB96F41}" destId="{530B2077-2311-A34C-9014-E40472471AFC}" srcOrd="3" destOrd="0" presId="urn:microsoft.com/office/officeart/2005/8/layout/target2"/>
    <dgm:cxn modelId="{C7101F84-1062-B349-99BA-4EBD30047BD6}" type="presParOf" srcId="{DC7C3BE7-5A93-4A4E-95F2-0D678FB96F41}" destId="{F7ED9176-632F-DB4D-8F84-1FDC629B1091}" srcOrd="4" destOrd="0" presId="urn:microsoft.com/office/officeart/2005/8/layout/target2"/>
    <dgm:cxn modelId="{E0B0ABB6-EDB5-654B-97AA-95C9DDE24567}" type="presParOf" srcId="{DC7C3BE7-5A93-4A4E-95F2-0D678FB96F41}" destId="{F1C55435-47BB-6142-991B-CBE1157FE51C}" srcOrd="5" destOrd="0" presId="urn:microsoft.com/office/officeart/2005/8/layout/target2"/>
    <dgm:cxn modelId="{FDC667A2-DBCB-D849-BE1C-F2BB7319281D}" type="presParOf" srcId="{DC7C3BE7-5A93-4A4E-95F2-0D678FB96F41}" destId="{EBFB9163-2D22-AE46-A3B7-68E53749E4E8}" srcOrd="6" destOrd="0" presId="urn:microsoft.com/office/officeart/2005/8/layout/target2"/>
    <dgm:cxn modelId="{841628B2-260E-9949-8435-1D2B4CB5AC18}" type="presParOf" srcId="{DC7C3BE7-5A93-4A4E-95F2-0D678FB96F41}" destId="{D80495ED-9995-7B46-8B8A-0031C8B3046A}" srcOrd="7" destOrd="0" presId="urn:microsoft.com/office/officeart/2005/8/layout/target2"/>
    <dgm:cxn modelId="{F86A6BB8-027E-9142-8D03-07EC69898E95}" type="presParOf" srcId="{DC7C3BE7-5A93-4A4E-95F2-0D678FB96F41}" destId="{C7602DB9-9971-194C-9D3F-467FC74DD21A}" srcOrd="8" destOrd="0" presId="urn:microsoft.com/office/officeart/2005/8/layout/target2"/>
    <dgm:cxn modelId="{76973783-F42D-A643-A441-6D7998C7C815}" type="presParOf" srcId="{DC7C3BE7-5A93-4A4E-95F2-0D678FB96F41}" destId="{ABF647AB-BC25-CD48-8F6D-9158012C46F4}" srcOrd="9" destOrd="0" presId="urn:microsoft.com/office/officeart/2005/8/layout/target2"/>
    <dgm:cxn modelId="{B6B84954-AECD-9F46-93FA-6C7105DF5A6E}" type="presParOf" srcId="{DC7C3BE7-5A93-4A4E-95F2-0D678FB96F41}" destId="{DD2C7C53-B507-D94F-8BD9-6A6C15D80AF6}" srcOrd="10" destOrd="0" presId="urn:microsoft.com/office/officeart/2005/8/layout/target2"/>
    <dgm:cxn modelId="{530F6020-47E6-2549-9D8A-BDD3B25F2612}" type="presParOf" srcId="{DC7C3BE7-5A93-4A4E-95F2-0D678FB96F41}" destId="{3C81EA4E-168A-DA44-A322-2E3A79CAF8BA}" srcOrd="11" destOrd="0" presId="urn:microsoft.com/office/officeart/2005/8/layout/target2"/>
    <dgm:cxn modelId="{BFDEB456-8756-0D45-A69C-273EA2FBA954}" type="presParOf" srcId="{DC7C3BE7-5A93-4A4E-95F2-0D678FB96F41}" destId="{7BB152FA-746D-CA49-9E9F-DB477F529459}" srcOrd="12" destOrd="0" presId="urn:microsoft.com/office/officeart/2005/8/layout/target2"/>
    <dgm:cxn modelId="{A6D0F518-D6C3-7144-B529-5B14D82849D6}" type="presParOf" srcId="{DC7C3BE7-5A93-4A4E-95F2-0D678FB96F41}" destId="{3011D198-8DE6-BA47-82B7-C15EA7A2C09B}" srcOrd="13" destOrd="0" presId="urn:microsoft.com/office/officeart/2005/8/layout/target2"/>
    <dgm:cxn modelId="{26C4631D-44EB-8D4C-BD21-C01552A0CDE7}" type="presParOf" srcId="{DC7C3BE7-5A93-4A4E-95F2-0D678FB96F41}" destId="{49DCAFA4-BD22-E14C-9271-4C976B82268A}" srcOrd="14" destOrd="0" presId="urn:microsoft.com/office/officeart/2005/8/layout/target2"/>
    <dgm:cxn modelId="{87E0658C-3909-5843-82A9-4F5D08EE1924}" type="presParOf" srcId="{DC7C3BE7-5A93-4A4E-95F2-0D678FB96F41}" destId="{0B8367BF-1E31-EF45-B550-9C8EB0A8C341}" srcOrd="15" destOrd="0" presId="urn:microsoft.com/office/officeart/2005/8/layout/target2"/>
    <dgm:cxn modelId="{B82B28F8-8BB7-5A4D-A0F0-212E6A82D3AC}" type="presParOf" srcId="{DC7C3BE7-5A93-4A4E-95F2-0D678FB96F41}" destId="{5743FE5D-91C0-8E4E-AC2F-7C5396A46016}" srcOrd="16"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923E3-37F8-D540-B2A9-89ED0A42AD4E}">
      <dsp:nvSpPr>
        <dsp:cNvPr id="0" name=""/>
        <dsp:cNvSpPr/>
      </dsp:nvSpPr>
      <dsp:spPr>
        <a:xfrm>
          <a:off x="0" y="0"/>
          <a:ext cx="11124240" cy="4121492"/>
        </a:xfrm>
        <a:prstGeom prst="round2DiagRect">
          <a:avLst/>
        </a:prstGeom>
        <a:solidFill>
          <a:schemeClr val="bg1">
            <a:lumMod val="95000"/>
          </a:schemeClr>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4320" tIns="0" rIns="274320" bIns="2544449" numCol="1" spcCol="1270" anchor="t" anchorCtr="0">
          <a:noAutofit/>
        </a:bodyPr>
        <a:lstStyle/>
        <a:p>
          <a:pPr marL="0" lvl="0" indent="0" algn="l" defTabSz="3200400">
            <a:lnSpc>
              <a:spcPct val="90000"/>
            </a:lnSpc>
            <a:spcBef>
              <a:spcPct val="0"/>
            </a:spcBef>
            <a:spcAft>
              <a:spcPct val="35000"/>
            </a:spcAft>
            <a:buNone/>
          </a:pPr>
          <a:r>
            <a:rPr lang="en-US" sz="7200" b="1" i="0" kern="1200">
              <a:solidFill>
                <a:srgbClr val="EA5E29"/>
              </a:solidFill>
              <a:latin typeface="Calibri" panose="020F0502020204030204" pitchFamily="34" charset="0"/>
              <a:cs typeface="Calibri" panose="020F0502020204030204" pitchFamily="34" charset="0"/>
            </a:rPr>
            <a:t>CCBHC</a:t>
          </a:r>
        </a:p>
      </dsp:txBody>
      <dsp:txXfrm>
        <a:off x="201195" y="201195"/>
        <a:ext cx="10721850" cy="3719102"/>
      </dsp:txXfrm>
    </dsp:sp>
    <dsp:sp modelId="{21244E74-8DF0-1A43-B244-A33F5D4FDF5E}">
      <dsp:nvSpPr>
        <dsp:cNvPr id="0" name=""/>
        <dsp:cNvSpPr/>
      </dsp:nvSpPr>
      <dsp:spPr>
        <a:xfrm>
          <a:off x="278106" y="1273324"/>
          <a:ext cx="1141971" cy="2585523"/>
        </a:xfrm>
        <a:prstGeom prst="round2DiagRect">
          <a:avLst/>
        </a:prstGeom>
        <a:solidFill>
          <a:srgbClr val="064F8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cs typeface="Calibri" panose="020F0502020204030204" pitchFamily="34" charset="0"/>
            </a:rPr>
            <a:t>Crisis </a:t>
          </a:r>
          <a:br>
            <a:rPr lang="en-US" sz="1400" b="1" i="0" kern="1200">
              <a:solidFill>
                <a:schemeClr val="bg1"/>
              </a:solidFill>
              <a:latin typeface="Calibri" panose="020F0502020204030204" pitchFamily="34" charset="0"/>
              <a:cs typeface="Calibri" panose="020F0502020204030204" pitchFamily="34" charset="0"/>
            </a:rPr>
          </a:br>
          <a:r>
            <a:rPr lang="en-US" sz="1400" b="1" i="0" kern="1200">
              <a:solidFill>
                <a:schemeClr val="bg1"/>
              </a:solidFill>
              <a:latin typeface="Calibri" panose="020F0502020204030204" pitchFamily="34" charset="0"/>
              <a:cs typeface="Calibri" panose="020F0502020204030204" pitchFamily="34" charset="0"/>
            </a:rPr>
            <a:t>Services</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cs typeface="Calibri" panose="020F0502020204030204" pitchFamily="34" charset="0"/>
          </a:endParaRPr>
        </a:p>
      </dsp:txBody>
      <dsp:txXfrm>
        <a:off x="333852" y="1329070"/>
        <a:ext cx="1030479" cy="2474031"/>
      </dsp:txXfrm>
    </dsp:sp>
    <dsp:sp modelId="{152AE0BF-5FDF-4840-9B3F-32CA93CBCC0E}">
      <dsp:nvSpPr>
        <dsp:cNvPr id="0" name=""/>
        <dsp:cNvSpPr/>
      </dsp:nvSpPr>
      <dsp:spPr>
        <a:xfrm>
          <a:off x="1456171" y="1273324"/>
          <a:ext cx="1141971" cy="2585523"/>
        </a:xfrm>
        <a:prstGeom prst="round2DiagRect">
          <a:avLst/>
        </a:prstGeom>
        <a:solidFill>
          <a:srgbClr val="064F8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Screening, Assessment and Diagnosis</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sp:txBody>
      <dsp:txXfrm>
        <a:off x="1511917" y="1329070"/>
        <a:ext cx="1030479" cy="2474031"/>
      </dsp:txXfrm>
    </dsp:sp>
    <dsp:sp modelId="{F7ED9176-632F-DB4D-8F84-1FDC629B1091}">
      <dsp:nvSpPr>
        <dsp:cNvPr id="0" name=""/>
        <dsp:cNvSpPr/>
      </dsp:nvSpPr>
      <dsp:spPr>
        <a:xfrm>
          <a:off x="2634237" y="1273324"/>
          <a:ext cx="1141971" cy="2585523"/>
        </a:xfrm>
        <a:prstGeom prst="round2DiagRect">
          <a:avLst/>
        </a:prstGeom>
        <a:solidFill>
          <a:srgbClr val="064F8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Person-centered </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and Family-centered Treatment Planning</a:t>
          </a:r>
        </a:p>
      </dsp:txBody>
      <dsp:txXfrm>
        <a:off x="2689983" y="1329070"/>
        <a:ext cx="1030479" cy="2474031"/>
      </dsp:txXfrm>
    </dsp:sp>
    <dsp:sp modelId="{EBFB9163-2D22-AE46-A3B7-68E53749E4E8}">
      <dsp:nvSpPr>
        <dsp:cNvPr id="0" name=""/>
        <dsp:cNvSpPr/>
      </dsp:nvSpPr>
      <dsp:spPr>
        <a:xfrm>
          <a:off x="3812303" y="1273324"/>
          <a:ext cx="1141971" cy="2585523"/>
        </a:xfrm>
        <a:prstGeom prst="round2DiagRect">
          <a:avLst/>
        </a:prstGeom>
        <a:solidFill>
          <a:srgbClr val="064F8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Outpatient Mental </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Health and Substance Use Services</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sp:txBody>
      <dsp:txXfrm>
        <a:off x="3868049" y="1329070"/>
        <a:ext cx="1030479" cy="2474031"/>
      </dsp:txXfrm>
    </dsp:sp>
    <dsp:sp modelId="{C7602DB9-9971-194C-9D3F-467FC74DD21A}">
      <dsp:nvSpPr>
        <dsp:cNvPr id="0" name=""/>
        <dsp:cNvSpPr/>
      </dsp:nvSpPr>
      <dsp:spPr>
        <a:xfrm>
          <a:off x="4990369" y="1273324"/>
          <a:ext cx="1141971" cy="2585523"/>
        </a:xfrm>
        <a:prstGeom prst="round2DiagRect">
          <a:avLst/>
        </a:prstGeom>
        <a:solidFill>
          <a:srgbClr val="064F8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Primary Care Screening and Monitoring</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sp:txBody>
      <dsp:txXfrm>
        <a:off x="5046115" y="1329070"/>
        <a:ext cx="1030479" cy="2474031"/>
      </dsp:txXfrm>
    </dsp:sp>
    <dsp:sp modelId="{DD2C7C53-B507-D94F-8BD9-6A6C15D80AF6}">
      <dsp:nvSpPr>
        <dsp:cNvPr id="0" name=""/>
        <dsp:cNvSpPr/>
      </dsp:nvSpPr>
      <dsp:spPr>
        <a:xfrm>
          <a:off x="6168435" y="1273324"/>
          <a:ext cx="1141971" cy="2585523"/>
        </a:xfrm>
        <a:prstGeom prst="round2DiagRect">
          <a:avLst/>
        </a:prstGeom>
        <a:solidFill>
          <a:srgbClr val="064F8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Targeted Case Management Services</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sp:txBody>
      <dsp:txXfrm>
        <a:off x="6224181" y="1329070"/>
        <a:ext cx="1030479" cy="2474031"/>
      </dsp:txXfrm>
    </dsp:sp>
    <dsp:sp modelId="{7BB152FA-746D-CA49-9E9F-DB477F529459}">
      <dsp:nvSpPr>
        <dsp:cNvPr id="0" name=""/>
        <dsp:cNvSpPr/>
      </dsp:nvSpPr>
      <dsp:spPr>
        <a:xfrm>
          <a:off x="7346501" y="1273324"/>
          <a:ext cx="1141971" cy="2585523"/>
        </a:xfrm>
        <a:prstGeom prst="round2DiagRect">
          <a:avLst/>
        </a:prstGeom>
        <a:solidFill>
          <a:srgbClr val="064F8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622300">
            <a:lnSpc>
              <a:spcPct val="90000"/>
            </a:lnSpc>
            <a:spcBef>
              <a:spcPct val="0"/>
            </a:spcBef>
            <a:spcAft>
              <a:spcPts val="0"/>
            </a:spcAft>
            <a:buNone/>
          </a:pPr>
          <a:r>
            <a:rPr lang="en-US" sz="1375" b="1" i="0" kern="1200">
              <a:solidFill>
                <a:schemeClr val="bg1"/>
              </a:solidFill>
              <a:latin typeface="Calibri" panose="020F0502020204030204" pitchFamily="34" charset="0"/>
              <a:ea typeface="+mn-ea"/>
              <a:cs typeface="Calibri" panose="020F0502020204030204" pitchFamily="34" charset="0"/>
            </a:rPr>
            <a:t>Psychiatric Rehabilitation Services</a:t>
          </a:r>
        </a:p>
        <a:p>
          <a:pPr marL="0" lvl="0" indent="0" algn="ctr" defTabSz="622300">
            <a:lnSpc>
              <a:spcPct val="90000"/>
            </a:lnSpc>
            <a:spcBef>
              <a:spcPct val="0"/>
            </a:spcBef>
            <a:spcAft>
              <a:spcPts val="0"/>
            </a:spcAft>
            <a:buNone/>
          </a:pPr>
          <a:endParaRPr lang="en-US" sz="1375"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375"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375" b="1" i="0" kern="1200">
            <a:solidFill>
              <a:schemeClr val="bg1"/>
            </a:solidFill>
            <a:latin typeface="Calibri" panose="020F0502020204030204" pitchFamily="34" charset="0"/>
            <a:ea typeface="+mn-ea"/>
            <a:cs typeface="Calibri" panose="020F0502020204030204" pitchFamily="34" charset="0"/>
          </a:endParaRPr>
        </a:p>
      </dsp:txBody>
      <dsp:txXfrm>
        <a:off x="7402247" y="1329070"/>
        <a:ext cx="1030479" cy="2474031"/>
      </dsp:txXfrm>
    </dsp:sp>
    <dsp:sp modelId="{49DCAFA4-BD22-E14C-9271-4C976B82268A}">
      <dsp:nvSpPr>
        <dsp:cNvPr id="0" name=""/>
        <dsp:cNvSpPr/>
      </dsp:nvSpPr>
      <dsp:spPr>
        <a:xfrm>
          <a:off x="8524566" y="1273324"/>
          <a:ext cx="1141971" cy="2585523"/>
        </a:xfrm>
        <a:prstGeom prst="round2DiagRect">
          <a:avLst/>
        </a:prstGeom>
        <a:solidFill>
          <a:srgbClr val="064F8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Peer </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Supports </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and Family/</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Caregiver Supports</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sp:txBody>
      <dsp:txXfrm>
        <a:off x="8580312" y="1329070"/>
        <a:ext cx="1030479" cy="2474031"/>
      </dsp:txXfrm>
    </dsp:sp>
    <dsp:sp modelId="{5743FE5D-91C0-8E4E-AC2F-7C5396A46016}">
      <dsp:nvSpPr>
        <dsp:cNvPr id="0" name=""/>
        <dsp:cNvSpPr/>
      </dsp:nvSpPr>
      <dsp:spPr>
        <a:xfrm>
          <a:off x="9702632" y="1273324"/>
          <a:ext cx="1141971" cy="2585523"/>
        </a:xfrm>
        <a:prstGeom prst="round2DiagRect">
          <a:avLst/>
        </a:prstGeom>
        <a:solidFill>
          <a:srgbClr val="064F8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Community Care for Uniformed Service Members and Veterans</a:t>
          </a:r>
        </a:p>
      </dsp:txBody>
      <dsp:txXfrm>
        <a:off x="9758378" y="1329070"/>
        <a:ext cx="1030479" cy="2474031"/>
      </dsp:txXfrm>
    </dsp:sp>
  </dsp:spTree>
</dsp:drawing>
</file>

<file path=ppt/diagrams/layout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C59A34-EB27-102B-F35D-BF7C7E7205E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7585996-C351-BCDC-C8BF-B58680BF1FE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5E103F5-DA67-B448-B87F-8CBC216FAA4D}" type="datetimeFigureOut">
              <a:rPr lang="en-US" smtClean="0"/>
              <a:t>11/3/2025</a:t>
            </a:fld>
            <a:endParaRPr lang="en-US"/>
          </a:p>
        </p:txBody>
      </p:sp>
      <p:sp>
        <p:nvSpPr>
          <p:cNvPr id="4" name="Footer Placeholder 3">
            <a:extLst>
              <a:ext uri="{FF2B5EF4-FFF2-40B4-BE49-F238E27FC236}">
                <a16:creationId xmlns:a16="http://schemas.microsoft.com/office/drawing/2014/main" id="{4EC136B5-D103-EF92-6F7F-629E81F2AAF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7EAC4EE-60D9-F2CC-2795-9A1840AAAE6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A160BCD-01E8-FA45-9AA7-DBF4F43124B0}" type="slidenum">
              <a:rPr lang="en-US" smtClean="0"/>
              <a:t>‹#›</a:t>
            </a:fld>
            <a:endParaRPr lang="en-US"/>
          </a:p>
        </p:txBody>
      </p:sp>
    </p:spTree>
    <p:extLst>
      <p:ext uri="{BB962C8B-B14F-4D97-AF65-F5344CB8AC3E}">
        <p14:creationId xmlns:p14="http://schemas.microsoft.com/office/powerpoint/2010/main" val="11594821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C6F293-999E-0A45-834D-3473445FE91A}" type="datetimeFigureOut">
              <a:rPr lang="en-US" smtClean="0"/>
              <a:t>10/29/2025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E8C50A-01C2-9C4C-8D66-856E877B3B4C}" type="slidenum">
              <a:rPr lang="en-US" smtClean="0"/>
              <a:t>‹#›</a:t>
            </a:fld>
            <a:endParaRPr lang="en-US"/>
          </a:p>
        </p:txBody>
      </p:sp>
    </p:spTree>
    <p:extLst>
      <p:ext uri="{BB962C8B-B14F-4D97-AF65-F5344CB8AC3E}">
        <p14:creationId xmlns:p14="http://schemas.microsoft.com/office/powerpoint/2010/main" val="596727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google.com/search?q=Albert+Einstein&amp;rlz=1C1RXQR_enUS1010US1015&amp;oq=quote+about+making+things+more+complex+than+they+need+to+be&amp;gs_lcrp=EgZjaHJvbWUyBggAEEUYOTIHCAEQIRigATIHCAIQIRigATIHCAMQIRigATIHCAQQIRigATIHCAUQIRirAjIHCAYQIRirAjIHCAcQIRirAjIHCAgQIRiPAjIHCAkQIRiPAtIBCTE1MzAxajBqOagCBrACAfEFBIVl3ai-aJY&amp;sourceid=chrome&amp;ie=UTF-8&amp;mstk=AUtExfBxpK-pDgTi5guYufiC8MmvKZi_ol8E7oZEc_pf0wVL6RR8VUuoQzaspcLhUlVpXKaCQk0nBlsyQiTbHVJek5taUNRiI9vB5LvbW1buuXsqB-dUEgvMTuE0i1DCxMyu7moF9shY524A03RzTTptr6mky3kx5cLuF1v-pxMqCX3DYmXDSwsKVH26wqZUrPU0RlfXKxf4ypjqhto2107S7UuqhQ&amp;csui=3&amp;ved=2ahUKEwijgtWukNaQAxW-jokEHYoWEmUQgK4QegQIAxAF"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google.com/search?q=Albert+Einstein&amp;rlz=1C1RXQR_enUS1010US1015&amp;oq=quote+about+making+things+more+complex+than+they+need+to+be&amp;gs_lcrp=EgZjaHJvbWUyBggAEEUYOTIHCAEQIRigATIHCAIQIRigATIHCAMQIRigATIHCAQQIRigATIHCAUQIRirAjIHCAYQIRirAjIHCAcQIRirAjIHCAgQIRiPAjIHCAkQIRiPAtIBCTE1MzAxajBqOagCBrACAfEFBIVl3ai-aJY&amp;sourceid=chrome&amp;ie=UTF-8&amp;mstk=AUtExfBxpK-pDgTi5guYufiC8MmvKZi_ol8E7oZEc_pf0wVL6RR8VUuoQzaspcLhUlVpXKaCQk0nBlsyQiTbHVJek5taUNRiI9vB5LvbW1buuXsqB-dUEgvMTuE0i1DCxMyu7moF9shY524A03RzTTptr6mky3kx5cLuF1v-pxMqCX3DYmXDSwsKVH26wqZUrPU0RlfXKxf4ypjqhto2107S7UuqhQ&amp;csui=3&amp;ved=2ahUKEwijgtWukNaQAxW-jokEHYoWEmUQgK4QegQIAxA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CD898-AB13-DC6E-5526-F8BA2544CA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1FC38E-E460-B5CB-0451-DB9E3C049C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CE6D85-4A21-51D2-D31A-3EE4DA10FDAA}"/>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Pablo Picasso' "Art is the elimination of the unnecessary“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hlinkClick r:id="rId3"/>
              </a:rPr>
              <a:t>Albert Einstein</a:t>
            </a:r>
            <a:r>
              <a:rPr lang="en-US" sz="1200" b="1"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"Everything should be made as simple as possible, but not simpler." </a:t>
            </a:r>
          </a:p>
          <a:p>
            <a:endParaRPr lang="en-US" dirty="0"/>
          </a:p>
        </p:txBody>
      </p:sp>
      <p:sp>
        <p:nvSpPr>
          <p:cNvPr id="4" name="Slide Number Placeholder 3">
            <a:extLst>
              <a:ext uri="{FF2B5EF4-FFF2-40B4-BE49-F238E27FC236}">
                <a16:creationId xmlns:a16="http://schemas.microsoft.com/office/drawing/2014/main" id="{6572B38A-062F-2B14-06CE-BB0993FF63E8}"/>
              </a:ext>
            </a:extLst>
          </p:cNvPr>
          <p:cNvSpPr>
            <a:spLocks noGrp="1"/>
          </p:cNvSpPr>
          <p:nvPr>
            <p:ph type="sldNum" sz="quarter" idx="5"/>
          </p:nvPr>
        </p:nvSpPr>
        <p:spPr/>
        <p:txBody>
          <a:bodyPr/>
          <a:lstStyle/>
          <a:p>
            <a:fld id="{A9E8C50A-01C2-9C4C-8D66-856E877B3B4C}" type="slidenum">
              <a:rPr lang="en-US" smtClean="0"/>
              <a:t>2</a:t>
            </a:fld>
            <a:endParaRPr lang="en-US"/>
          </a:p>
        </p:txBody>
      </p:sp>
    </p:spTree>
    <p:extLst>
      <p:ext uri="{BB962C8B-B14F-4D97-AF65-F5344CB8AC3E}">
        <p14:creationId xmlns:p14="http://schemas.microsoft.com/office/powerpoint/2010/main" val="2648207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E8C50A-01C2-9C4C-8D66-856E877B3B4C}" type="slidenum">
              <a:rPr lang="en-US" smtClean="0"/>
              <a:t>3</a:t>
            </a:fld>
            <a:endParaRPr lang="en-US"/>
          </a:p>
        </p:txBody>
      </p:sp>
    </p:spTree>
    <p:extLst>
      <p:ext uri="{BB962C8B-B14F-4D97-AF65-F5344CB8AC3E}">
        <p14:creationId xmlns:p14="http://schemas.microsoft.com/office/powerpoint/2010/main" val="4105152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Fred Brooks 1986 wrote about </a:t>
            </a:r>
            <a:r>
              <a:rPr lang="en-US" dirty="0" err="1"/>
              <a:t>no“No</a:t>
            </a:r>
            <a:r>
              <a:rPr lang="en-US" dirty="0"/>
              <a:t> Silver Bullett” Turing Award Winner</a:t>
            </a:r>
          </a:p>
          <a:p>
            <a:r>
              <a:rPr lang="en-US" dirty="0"/>
              <a:t>Accidental Complexities: </a:t>
            </a:r>
            <a:r>
              <a:rPr lang="en-US" sz="1200" b="0" i="0" kern="1200" dirty="0">
                <a:solidFill>
                  <a:schemeClr val="tx1"/>
                </a:solidFill>
                <a:effectLst/>
                <a:latin typeface="+mn-lt"/>
                <a:ea typeface="+mn-ea"/>
                <a:cs typeface="+mn-cs"/>
              </a:rPr>
              <a:t>The unnecessary complexity that is introduced by the solution and can be reduced or eliminated through consistent </a:t>
            </a:r>
            <a:r>
              <a:rPr lang="en-US" sz="1200" b="0" i="0" kern="1200" dirty="0" err="1">
                <a:solidFill>
                  <a:schemeClr val="tx1"/>
                </a:solidFill>
                <a:effectLst/>
                <a:latin typeface="+mn-lt"/>
                <a:ea typeface="+mn-ea"/>
                <a:cs typeface="+mn-cs"/>
              </a:rPr>
              <a:t>improvemeents</a:t>
            </a:r>
            <a:r>
              <a:rPr lang="en-US" sz="1200" b="0" i="0" kern="1200" dirty="0">
                <a:solidFill>
                  <a:schemeClr val="tx1"/>
                </a:solidFill>
                <a:effectLst/>
                <a:latin typeface="+mn-lt"/>
                <a:ea typeface="+mn-ea"/>
                <a:cs typeface="+mn-cs"/>
              </a:rPr>
              <a:t> </a:t>
            </a:r>
          </a:p>
          <a:p>
            <a:r>
              <a:rPr lang="en-US" dirty="0"/>
              <a:t>Essential Complexities: </a:t>
            </a:r>
            <a:r>
              <a:rPr lang="en-US" sz="1200" b="0" i="0" kern="1200" dirty="0">
                <a:solidFill>
                  <a:schemeClr val="tx1"/>
                </a:solidFill>
                <a:effectLst/>
                <a:latin typeface="+mn-lt"/>
                <a:ea typeface="+mn-ea"/>
                <a:cs typeface="+mn-cs"/>
              </a:rPr>
              <a:t>The inherent difficulty in a problem that cannot be removed, no matter how perfect the solution is. </a:t>
            </a:r>
          </a:p>
          <a:p>
            <a:endParaRPr lang="en-US" dirty="0"/>
          </a:p>
        </p:txBody>
      </p:sp>
      <p:sp>
        <p:nvSpPr>
          <p:cNvPr id="4" name="Slide Number Placeholder 3"/>
          <p:cNvSpPr>
            <a:spLocks noGrp="1"/>
          </p:cNvSpPr>
          <p:nvPr>
            <p:ph type="sldNum" sz="quarter" idx="5"/>
          </p:nvPr>
        </p:nvSpPr>
        <p:spPr/>
        <p:txBody>
          <a:bodyPr/>
          <a:lstStyle/>
          <a:p>
            <a:fld id="{A9E8C50A-01C2-9C4C-8D66-856E877B3B4C}" type="slidenum">
              <a:rPr lang="en-US" smtClean="0"/>
              <a:t>6</a:t>
            </a:fld>
            <a:endParaRPr lang="en-US"/>
          </a:p>
        </p:txBody>
      </p:sp>
    </p:spTree>
    <p:extLst>
      <p:ext uri="{BB962C8B-B14F-4D97-AF65-F5344CB8AC3E}">
        <p14:creationId xmlns:p14="http://schemas.microsoft.com/office/powerpoint/2010/main" val="301486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Crisis Services – Managed by BH ASO </a:t>
            </a:r>
          </a:p>
          <a:p>
            <a:r>
              <a:rPr lang="en-US"/>
              <a:t>BH ASO Contracts with Providers</a:t>
            </a:r>
          </a:p>
          <a:p>
            <a:endParaRPr lang="en-US"/>
          </a:p>
          <a:p>
            <a:r>
              <a:rPr lang="en-US"/>
              <a:t>Providers are part of the ICN – They’re paid through the MCO&gt;&gt;ASO</a:t>
            </a:r>
          </a:p>
          <a:p>
            <a:endParaRPr lang="en-US"/>
          </a:p>
          <a:p>
            <a:r>
              <a:rPr lang="en-US"/>
              <a:t>What Psych Rehabs Are?</a:t>
            </a:r>
          </a:p>
        </p:txBody>
      </p:sp>
      <p:sp>
        <p:nvSpPr>
          <p:cNvPr id="4" name="Slide Number Placeholder 3"/>
          <p:cNvSpPr>
            <a:spLocks noGrp="1"/>
          </p:cNvSpPr>
          <p:nvPr>
            <p:ph type="sldNum" sz="quarter" idx="5"/>
          </p:nvPr>
        </p:nvSpPr>
        <p:spPr/>
        <p:txBody>
          <a:bodyPr/>
          <a:lstStyle/>
          <a:p>
            <a:fld id="{B417A62F-7F29-4342-8B7B-E69FFA583103}" type="slidenum">
              <a:rPr lang="en-US" smtClean="0"/>
              <a:t>7</a:t>
            </a:fld>
            <a:endParaRPr lang="en-US"/>
          </a:p>
        </p:txBody>
      </p:sp>
    </p:spTree>
    <p:extLst>
      <p:ext uri="{BB962C8B-B14F-4D97-AF65-F5344CB8AC3E}">
        <p14:creationId xmlns:p14="http://schemas.microsoft.com/office/powerpoint/2010/main" val="192001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Pablo Picasso' "Art is the elimination of the unnecessary“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hlinkClick r:id="rId3"/>
              </a:rPr>
              <a:t>Albert Einstein</a:t>
            </a:r>
            <a:r>
              <a:rPr lang="en-US" sz="1200" b="1"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"Everything should be made as simple as possible, but not simpler." </a:t>
            </a:r>
          </a:p>
          <a:p>
            <a:endParaRPr lang="en-US" dirty="0"/>
          </a:p>
        </p:txBody>
      </p:sp>
      <p:sp>
        <p:nvSpPr>
          <p:cNvPr id="4" name="Slide Number Placeholder 3"/>
          <p:cNvSpPr>
            <a:spLocks noGrp="1"/>
          </p:cNvSpPr>
          <p:nvPr>
            <p:ph type="sldNum" sz="quarter" idx="5"/>
          </p:nvPr>
        </p:nvSpPr>
        <p:spPr/>
        <p:txBody>
          <a:bodyPr/>
          <a:lstStyle/>
          <a:p>
            <a:fld id="{A9E8C50A-01C2-9C4C-8D66-856E877B3B4C}" type="slidenum">
              <a:rPr lang="en-US" smtClean="0"/>
              <a:t>8</a:t>
            </a:fld>
            <a:endParaRPr lang="en-US"/>
          </a:p>
        </p:txBody>
      </p:sp>
    </p:spTree>
    <p:extLst>
      <p:ext uri="{BB962C8B-B14F-4D97-AF65-F5344CB8AC3E}">
        <p14:creationId xmlns:p14="http://schemas.microsoft.com/office/powerpoint/2010/main" val="2096860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E8C50A-01C2-9C4C-8D66-856E877B3B4C}" type="slidenum">
              <a:rPr lang="en-US" smtClean="0"/>
              <a:t>13</a:t>
            </a:fld>
            <a:endParaRPr lang="en-US"/>
          </a:p>
        </p:txBody>
      </p:sp>
    </p:spTree>
    <p:extLst>
      <p:ext uri="{BB962C8B-B14F-4D97-AF65-F5344CB8AC3E}">
        <p14:creationId xmlns:p14="http://schemas.microsoft.com/office/powerpoint/2010/main" val="3861478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Ada[</a:t>
            </a:r>
            <a:r>
              <a:rPr lang="en-US" sz="1200" b="1" i="0" kern="1200" dirty="0" err="1">
                <a:solidFill>
                  <a:schemeClr val="tx1"/>
                </a:solidFill>
                <a:effectLst/>
                <a:latin typeface="+mn-lt"/>
                <a:ea typeface="+mn-ea"/>
                <a:cs typeface="+mn-cs"/>
              </a:rPr>
              <a:t>tove</a:t>
            </a:r>
            <a:r>
              <a:rPr lang="en-US" sz="1200" b="1" i="0" kern="1200" dirty="0">
                <a:solidFill>
                  <a:schemeClr val="tx1"/>
                </a:solidFill>
                <a:effectLst/>
                <a:latin typeface="+mn-lt"/>
                <a:ea typeface="+mn-ea"/>
                <a:cs typeface="+mn-cs"/>
              </a:rPr>
              <a:t> Leadership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The Transformational Leadership Theory</a:t>
            </a:r>
            <a:r>
              <a:rPr lang="en-US" sz="1200" b="0" i="0" kern="1200" dirty="0">
                <a:solidFill>
                  <a:schemeClr val="tx1"/>
                </a:solidFill>
                <a:effectLst/>
                <a:latin typeface="+mn-lt"/>
                <a:ea typeface="+mn-ea"/>
                <a:cs typeface="+mn-cs"/>
              </a:rPr>
              <a:t> was developed by James MacGregor Burns and has since become popular amongst politicians and organizational psychologists. </a:t>
            </a:r>
            <a:br>
              <a:rPr lang="en-US" sz="1200" b="0" i="0" kern="1200" dirty="0">
                <a:solidFill>
                  <a:schemeClr val="tx1"/>
                </a:solidFill>
                <a:effectLst/>
                <a:latin typeface="+mn-lt"/>
                <a:ea typeface="+mn-ea"/>
                <a:cs typeface="+mn-cs"/>
              </a:rPr>
            </a:b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This theory suggests that leaders can enhance employees’ motivation, morale, and performance by connecting their sense of identity to the company’s mission. Change leaders who employ this style of leadership aim to cultivate enthusiasm and curate a strong sense of purpose throughout the company. They can do so by emphasizing their company’s mission, encouraging their employees to take pride in their work, and evaluating employees’ strengths and weaknesses to optimize their performance. </a:t>
            </a:r>
          </a:p>
          <a:p>
            <a:endParaRPr lang="en-US" dirty="0"/>
          </a:p>
        </p:txBody>
      </p:sp>
      <p:sp>
        <p:nvSpPr>
          <p:cNvPr id="4" name="Slide Number Placeholder 3"/>
          <p:cNvSpPr>
            <a:spLocks noGrp="1"/>
          </p:cNvSpPr>
          <p:nvPr>
            <p:ph type="sldNum" sz="quarter" idx="5"/>
          </p:nvPr>
        </p:nvSpPr>
        <p:spPr/>
        <p:txBody>
          <a:bodyPr/>
          <a:lstStyle/>
          <a:p>
            <a:fld id="{A9E8C50A-01C2-9C4C-8D66-856E877B3B4C}" type="slidenum">
              <a:rPr lang="en-US" smtClean="0"/>
              <a:t>14</a:t>
            </a:fld>
            <a:endParaRPr lang="en-US"/>
          </a:p>
        </p:txBody>
      </p:sp>
    </p:spTree>
    <p:extLst>
      <p:ext uri="{BB962C8B-B14F-4D97-AF65-F5344CB8AC3E}">
        <p14:creationId xmlns:p14="http://schemas.microsoft.com/office/powerpoint/2010/main" val="1642553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baseline="0" dirty="0"/>
          </a:p>
        </p:txBody>
      </p:sp>
      <p:sp>
        <p:nvSpPr>
          <p:cNvPr id="4" name="Slide Number Placeholder 3"/>
          <p:cNvSpPr>
            <a:spLocks noGrp="1"/>
          </p:cNvSpPr>
          <p:nvPr>
            <p:ph type="sldNum" sz="quarter" idx="10"/>
          </p:nvPr>
        </p:nvSpPr>
        <p:spPr/>
        <p:txBody>
          <a:bodyPr/>
          <a:lstStyle/>
          <a:p>
            <a:fld id="{45BEE3FC-21D0-5A44-A94D-D4C6FA045CB1}" type="slidenum">
              <a:rPr lang="en-US" smtClean="0"/>
              <a:t>15</a:t>
            </a:fld>
            <a:endParaRPr lang="en-US"/>
          </a:p>
        </p:txBody>
      </p:sp>
    </p:spTree>
    <p:extLst>
      <p:ext uri="{BB962C8B-B14F-4D97-AF65-F5344CB8AC3E}">
        <p14:creationId xmlns:p14="http://schemas.microsoft.com/office/powerpoint/2010/main" val="695824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CF830512-99F6-D84B-940C-0E7E5449D752}" type="slidenum">
              <a:rPr lang="en-US" smtClean="0"/>
              <a:t>17</a:t>
            </a:fld>
            <a:endParaRPr lang="en-US"/>
          </a:p>
        </p:txBody>
      </p:sp>
    </p:spTree>
    <p:extLst>
      <p:ext uri="{BB962C8B-B14F-4D97-AF65-F5344CB8AC3E}">
        <p14:creationId xmlns:p14="http://schemas.microsoft.com/office/powerpoint/2010/main" val="3060375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7">
            <a:extLst>
              <a:ext uri="{FF2B5EF4-FFF2-40B4-BE49-F238E27FC236}">
                <a16:creationId xmlns:a16="http://schemas.microsoft.com/office/drawing/2014/main" id="{17161578-A949-4A78-AFD9-C6BD5C05EB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fld id="{10A95912-E345-4512-9555-2499C2B96A6F}" type="slidenum">
              <a:rPr lang="en-US" altLang="en-US" sz="1200"/>
              <a:pPr/>
              <a:t>20</a:t>
            </a:fld>
            <a:endParaRPr lang="en-US" altLang="en-US" sz="1200"/>
          </a:p>
        </p:txBody>
      </p:sp>
      <p:sp>
        <p:nvSpPr>
          <p:cNvPr id="50179" name="Rectangle 7">
            <a:extLst>
              <a:ext uri="{FF2B5EF4-FFF2-40B4-BE49-F238E27FC236}">
                <a16:creationId xmlns:a16="http://schemas.microsoft.com/office/drawing/2014/main" id="{9828AB40-0BA8-44D9-885C-145308705A04}"/>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ea typeface="ヒラギノ角ゴ Pro W3" charset="-128"/>
              </a:defRPr>
            </a:lvl1pPr>
            <a:lvl2pPr marL="742950" indent="-285750">
              <a:spcBef>
                <a:spcPct val="30000"/>
              </a:spcBef>
              <a:defRPr sz="1200">
                <a:solidFill>
                  <a:schemeClr val="tx1"/>
                </a:solidFill>
                <a:latin typeface="Arial" panose="020B0604020202020204" pitchFamily="34" charset="0"/>
                <a:ea typeface="ヒラギノ角ゴ Pro W3" charset="-128"/>
              </a:defRPr>
            </a:lvl2pPr>
            <a:lvl3pPr marL="1143000" indent="-228600">
              <a:spcBef>
                <a:spcPct val="30000"/>
              </a:spcBef>
              <a:defRPr sz="1200">
                <a:solidFill>
                  <a:schemeClr val="tx1"/>
                </a:solidFill>
                <a:latin typeface="Arial" panose="020B0604020202020204" pitchFamily="34" charset="0"/>
                <a:ea typeface="ヒラギノ角ゴ Pro W3" charset="-128"/>
              </a:defRPr>
            </a:lvl3pPr>
            <a:lvl4pPr marL="1600200" indent="-228600">
              <a:spcBef>
                <a:spcPct val="30000"/>
              </a:spcBef>
              <a:defRPr sz="1200">
                <a:solidFill>
                  <a:schemeClr val="tx1"/>
                </a:solidFill>
                <a:latin typeface="Arial" panose="020B0604020202020204" pitchFamily="34" charset="0"/>
                <a:ea typeface="ヒラギノ角ゴ Pro W3" charset="-128"/>
              </a:defRPr>
            </a:lvl4pPr>
            <a:lvl5pPr marL="2057400" indent="-228600">
              <a:spcBef>
                <a:spcPct val="30000"/>
              </a:spcBef>
              <a:defRPr sz="1200">
                <a:solidFill>
                  <a:schemeClr val="tx1"/>
                </a:solidFill>
                <a:latin typeface="Arial" panose="020B0604020202020204"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charset="-128"/>
              </a:defRPr>
            </a:lvl9pPr>
          </a:lstStyle>
          <a:p>
            <a:pPr algn="r" eaLnBrk="1" hangingPunct="1">
              <a:spcBef>
                <a:spcPct val="0"/>
              </a:spcBef>
            </a:pPr>
            <a:fld id="{4E0A8B7D-4010-4FDB-82BB-A51EAB0FD38E}" type="slidenum">
              <a:rPr lang="en-US" altLang="en-US">
                <a:ea typeface="MS PGothic" panose="020B0600070205080204" pitchFamily="34" charset="-128"/>
                <a:cs typeface="Arial" panose="020B0604020202020204" pitchFamily="34" charset="0"/>
              </a:rPr>
              <a:pPr algn="r" eaLnBrk="1" hangingPunct="1">
                <a:spcBef>
                  <a:spcPct val="0"/>
                </a:spcBef>
              </a:pPr>
              <a:t>20</a:t>
            </a:fld>
            <a:endParaRPr lang="en-US" altLang="en-US">
              <a:ea typeface="MS PGothic" panose="020B0600070205080204" pitchFamily="34" charset="-128"/>
              <a:cs typeface="Arial" panose="020B0604020202020204" pitchFamily="34" charset="0"/>
            </a:endParaRPr>
          </a:p>
        </p:txBody>
      </p:sp>
      <p:sp>
        <p:nvSpPr>
          <p:cNvPr id="50180" name="Rectangle 2">
            <a:extLst>
              <a:ext uri="{FF2B5EF4-FFF2-40B4-BE49-F238E27FC236}">
                <a16:creationId xmlns:a16="http://schemas.microsoft.com/office/drawing/2014/main" id="{FC34C729-256D-4327-A291-27E459772AB6}"/>
              </a:ext>
            </a:extLst>
          </p:cNvPr>
          <p:cNvSpPr>
            <a:spLocks noGrp="1" noRot="1" noChangeAspect="1" noChangeArrowheads="1" noTextEdit="1"/>
          </p:cNvSpPr>
          <p:nvPr>
            <p:ph type="sldImg"/>
          </p:nvPr>
        </p:nvSpPr>
        <p:spPr>
          <a:ln/>
        </p:spPr>
      </p:sp>
      <p:sp>
        <p:nvSpPr>
          <p:cNvPr id="50181" name="Rectangle 3">
            <a:extLst>
              <a:ext uri="{FF2B5EF4-FFF2-40B4-BE49-F238E27FC236}">
                <a16:creationId xmlns:a16="http://schemas.microsoft.com/office/drawing/2014/main" id="{6AB88959-A6C6-4CA1-90E8-ABF242BC5A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spcBef>
                <a:spcPct val="50000"/>
              </a:spcBef>
            </a:pPr>
            <a:endParaRPr lang="en-US" altLang="en-US" dirty="0">
              <a:latin typeface="Calibri" panose="020F0502020204030204" pitchFamily="34" charset="0"/>
            </a:endParaRPr>
          </a:p>
        </p:txBody>
      </p:sp>
    </p:spTree>
    <p:extLst>
      <p:ext uri="{BB962C8B-B14F-4D97-AF65-F5344CB8AC3E}">
        <p14:creationId xmlns:p14="http://schemas.microsoft.com/office/powerpoint/2010/main" val="2057188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(Jeff) focusing on teams specifically, research has show that team that design their work through these principles are better able to remain efficient and effective including maintaining staff wellbeing.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a:cs typeface="Calibri"/>
              </a:rPr>
              <a:t>Reminder to do </a:t>
            </a:r>
            <a:r>
              <a:rPr lang="en-US" b="1">
                <a:ea typeface="Calibri"/>
                <a:cs typeface="Calibri"/>
              </a:rPr>
              <a:t>poll</a:t>
            </a:r>
            <a:r>
              <a:rPr lang="en-US">
                <a:ea typeface="Calibri"/>
                <a:cs typeface="Calibri"/>
              </a:rPr>
              <a:t> on this slide: </a:t>
            </a:r>
            <a:r>
              <a:rPr lang="en-US" sz="1800" kern="0">
                <a:effectLst/>
                <a:latin typeface="Aptos" panose="020B0004020202020204" pitchFamily="34" charset="0"/>
                <a:ea typeface="Aptos" panose="020B0004020202020204" pitchFamily="34" charset="0"/>
                <a:cs typeface="Arial" panose="020B0604020202020204" pitchFamily="34" charset="0"/>
              </a:rPr>
              <a:t>Poll about what elements your agency currently engaged in? </a:t>
            </a:r>
            <a:r>
              <a:rPr lang="en-US"/>
              <a:t>0% (Not started) 25% (just starting) 50% (in progress) 75% (almost done) 100%(Completed)</a:t>
            </a:r>
            <a:endParaRPr lang="en-US">
              <a:ea typeface="Calibri"/>
              <a:cs typeface="Calibri"/>
            </a:endParaRPr>
          </a:p>
          <a:p>
            <a:endParaRPr lang="en-US">
              <a:ea typeface="Calibri"/>
              <a:cs typeface="Calibri"/>
            </a:endParaRPr>
          </a:p>
          <a:p>
            <a:r>
              <a:rPr lang="en-US">
                <a:ea typeface="Calibri"/>
                <a:cs typeface="Calibri"/>
              </a:rPr>
              <a:t>Speaker note:</a:t>
            </a:r>
          </a:p>
          <a:p>
            <a:r>
              <a:rPr lang="en-US"/>
              <a:t>Could we have a talking point from Jeff that, big picture, this is about actively creating team culture with shared norms and behaviors related to both operational and relational dynamics…. consider how to share a high level message they can anchor to with these principles as highlights for that.</a:t>
            </a:r>
          </a:p>
          <a:p>
            <a:endParaRPr lang="en-US"/>
          </a:p>
          <a:p>
            <a:r>
              <a:rPr lang="en-US"/>
              <a:t>Also, how to clearly show FIT cross-over. </a:t>
            </a:r>
          </a:p>
          <a:p>
            <a:r>
              <a:rPr lang="en-US">
                <a:ea typeface="Calibri"/>
                <a:cs typeface="Calibri"/>
              </a:rPr>
              <a:t>"Psychological safety is a shared belief that it is safe for interpersonal risk taking. It can be defined as "being able to show one's self without fear of negative consequences of self-image, status or career" (Kahn 1990, p. 708)</a:t>
            </a:r>
          </a:p>
          <a:p>
            <a:endParaRPr lang="en-US">
              <a:ea typeface="Calibri"/>
              <a:cs typeface="Calibri"/>
            </a:endParaRPr>
          </a:p>
          <a:p>
            <a:r>
              <a:rPr lang="en-US" sz="1800">
                <a:effectLst/>
                <a:latin typeface="Segoe UI" panose="020B0502040204020203" pitchFamily="34" charset="0"/>
              </a:rPr>
              <a:t> In psychologically safe situations, people feel accepted and respected. Results from a number of empirical studies conducted in various regions and countries show that psychological safety plays an important role in workplace effectiveness (Edmondson and Lei, 2014).</a:t>
            </a:r>
          </a:p>
          <a:p>
            <a:endParaRPr lang="en-US" sz="1800">
              <a:effectLst/>
              <a:latin typeface="Segoe UI" panose="020B0502040204020203" pitchFamily="34" charset="0"/>
              <a:ea typeface="Calibri"/>
              <a:cs typeface="Calibri"/>
            </a:endParaRPr>
          </a:p>
          <a:p>
            <a:r>
              <a:rPr lang="en-US" sz="1800">
                <a:effectLst/>
                <a:latin typeface="Segoe UI" panose="020B0502040204020203" pitchFamily="34" charset="0"/>
              </a:rPr>
              <a:t>It has been consistently playing an important role by facilitating ideas and activities to a shared enterprise. It also enables teams and organizations to learn and perform and in the recent years, it has become a more significant organizational phenomenon due to increased necessity of learning and innovation."</a:t>
            </a:r>
            <a:endParaRPr lang="en-US" sz="1800">
              <a:effectLst/>
              <a:latin typeface="Segoe UI" panose="020B0502040204020203" pitchFamily="34" charset="0"/>
              <a:ea typeface="Calibri"/>
              <a:cs typeface="Calibri"/>
            </a:endParaRPr>
          </a:p>
          <a:p>
            <a:endParaRPr lang="en-US">
              <a:ea typeface="Calibri"/>
              <a:cs typeface="Calibri"/>
            </a:endParaRPr>
          </a:p>
          <a:p>
            <a:r>
              <a:rPr lang="en-US">
                <a:ea typeface="Calibri"/>
                <a:cs typeface="Calibri"/>
              </a:rPr>
              <a:t>Questions Edmonson found that help teams better engage with each other and create PS include:</a:t>
            </a:r>
          </a:p>
          <a:p>
            <a:pPr algn="l">
              <a:spcAft>
                <a:spcPts val="1125"/>
              </a:spcAft>
              <a:buFont typeface="+mj-lt"/>
              <a:buAutoNum type="arabicPeriod"/>
            </a:pPr>
            <a:r>
              <a:rPr lang="en-US" b="0" i="0">
                <a:solidFill>
                  <a:srgbClr val="000000"/>
                </a:solidFill>
                <a:effectLst/>
                <a:latin typeface="aktiv-grotesk"/>
              </a:rPr>
              <a:t>What can we count on each other for?</a:t>
            </a:r>
          </a:p>
          <a:p>
            <a:pPr algn="l">
              <a:spcAft>
                <a:spcPts val="1125"/>
              </a:spcAft>
              <a:buFont typeface="+mj-lt"/>
              <a:buAutoNum type="arabicPeriod"/>
            </a:pPr>
            <a:r>
              <a:rPr lang="en-US" b="0" i="0">
                <a:solidFill>
                  <a:srgbClr val="000000"/>
                </a:solidFill>
                <a:effectLst/>
                <a:latin typeface="aktiv-grotesk"/>
              </a:rPr>
              <a:t>What is our team's purpose?</a:t>
            </a:r>
          </a:p>
          <a:p>
            <a:pPr algn="l">
              <a:spcAft>
                <a:spcPts val="1125"/>
              </a:spcAft>
              <a:buFont typeface="+mj-lt"/>
              <a:buAutoNum type="arabicPeriod"/>
            </a:pPr>
            <a:r>
              <a:rPr lang="en-US" b="0" i="0">
                <a:solidFill>
                  <a:srgbClr val="000000"/>
                </a:solidFill>
                <a:effectLst/>
                <a:latin typeface="aktiv-grotesk"/>
              </a:rPr>
              <a:t>What is the reputation we aspire to have?</a:t>
            </a:r>
          </a:p>
          <a:p>
            <a:pPr algn="l">
              <a:spcAft>
                <a:spcPts val="1125"/>
              </a:spcAft>
              <a:buFont typeface="+mj-lt"/>
              <a:buAutoNum type="arabicPeriod"/>
            </a:pPr>
            <a:r>
              <a:rPr lang="en-US" b="0" i="0">
                <a:solidFill>
                  <a:srgbClr val="000000"/>
                </a:solidFill>
                <a:effectLst/>
                <a:latin typeface="aktiv-grotesk"/>
              </a:rPr>
              <a:t>What do we need to do differently to achieve that reputation and fulfill our purpose?</a:t>
            </a: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08EFB2-7EAA-F84C-B560-BDB523F49A4B}"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13777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_1">
    <p:bg>
      <p:bgPr>
        <a:gradFill>
          <a:gsLst>
            <a:gs pos="0">
              <a:schemeClr val="accent2"/>
            </a:gs>
            <a:gs pos="98000">
              <a:schemeClr val="accent2">
                <a:lumMod val="7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25D22571-62F7-79E1-524D-373DA0CE6365}"/>
              </a:ext>
            </a:extLst>
          </p:cNvPr>
          <p:cNvSpPr>
            <a:spLocks noGrp="1"/>
          </p:cNvSpPr>
          <p:nvPr>
            <p:ph type="body" sz="quarter" idx="10" hasCustomPrompt="1"/>
          </p:nvPr>
        </p:nvSpPr>
        <p:spPr>
          <a:xfrm>
            <a:off x="594911" y="3431754"/>
            <a:ext cx="8251634" cy="1849356"/>
          </a:xfrm>
          <a:prstGeom prst="rect">
            <a:avLst/>
          </a:prstGeom>
          <a:ln w="25400">
            <a:noFill/>
          </a:ln>
        </p:spPr>
        <p:txBody>
          <a:bodyPr anchor="b">
            <a:noAutofit/>
          </a:bodyPr>
          <a:lstStyle>
            <a:lvl1pPr marL="0" indent="0" algn="l">
              <a:buFontTx/>
              <a:buNone/>
              <a:defRPr sz="4000" b="1" i="0">
                <a:solidFill>
                  <a:schemeClr val="bg1"/>
                </a:solidFill>
                <a:latin typeface="Calibri" panose="020F0502020204030204" pitchFamily="34" charset="0"/>
                <a:cs typeface="Calibri" panose="020F0502020204030204" pitchFamily="34" charset="0"/>
              </a:defRPr>
            </a:lvl1pPr>
          </a:lstStyle>
          <a:p>
            <a:pPr lvl="0"/>
            <a:r>
              <a:rPr lang="en-US"/>
              <a:t>Insert PowerPoint Deck Title Text</a:t>
            </a:r>
          </a:p>
        </p:txBody>
      </p:sp>
      <p:sp>
        <p:nvSpPr>
          <p:cNvPr id="27" name="Text Placeholder 26">
            <a:extLst>
              <a:ext uri="{FF2B5EF4-FFF2-40B4-BE49-F238E27FC236}">
                <a16:creationId xmlns:a16="http://schemas.microsoft.com/office/drawing/2014/main" id="{1F541BAC-83F1-606A-FD90-6A969F35B1E4}"/>
              </a:ext>
            </a:extLst>
          </p:cNvPr>
          <p:cNvSpPr>
            <a:spLocks noGrp="1"/>
          </p:cNvSpPr>
          <p:nvPr>
            <p:ph type="body" sz="quarter" idx="11" hasCustomPrompt="1"/>
          </p:nvPr>
        </p:nvSpPr>
        <p:spPr>
          <a:xfrm>
            <a:off x="594911" y="5376230"/>
            <a:ext cx="8251634" cy="815249"/>
          </a:xfrm>
        </p:spPr>
        <p:txBody>
          <a:bodyPr>
            <a:noAutofit/>
          </a:bodyPr>
          <a:lstStyle>
            <a:lvl1pPr marL="0" indent="0">
              <a:buFontTx/>
              <a:buNone/>
              <a:defRPr b="0" i="1">
                <a:solidFill>
                  <a:schemeClr val="bg1"/>
                </a:solidFill>
                <a:latin typeface="Calibri" panose="020F0502020204030204" pitchFamily="34" charset="0"/>
                <a:cs typeface="Calibri" panose="020F0502020204030204" pitchFamily="34" charset="0"/>
              </a:defRPr>
            </a:lvl1pPr>
          </a:lstStyle>
          <a:p>
            <a:pPr lvl="0"/>
            <a:r>
              <a:rPr lang="en-US"/>
              <a:t>Insert PowerPoint Deck Subtext</a:t>
            </a:r>
          </a:p>
        </p:txBody>
      </p:sp>
      <p:pic>
        <p:nvPicPr>
          <p:cNvPr id="2" name="Picture 1">
            <a:extLst>
              <a:ext uri="{FF2B5EF4-FFF2-40B4-BE49-F238E27FC236}">
                <a16:creationId xmlns:a16="http://schemas.microsoft.com/office/drawing/2014/main" id="{68B2FB28-CBB5-0E53-6DD9-D3AFD00E881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248529" y="605088"/>
            <a:ext cx="2602663" cy="2903798"/>
          </a:xfrm>
          <a:prstGeom prst="rect">
            <a:avLst/>
          </a:prstGeom>
        </p:spPr>
      </p:pic>
    </p:spTree>
    <p:extLst>
      <p:ext uri="{BB962C8B-B14F-4D97-AF65-F5344CB8AC3E}">
        <p14:creationId xmlns:p14="http://schemas.microsoft.com/office/powerpoint/2010/main" val="86118170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_2">
    <p:bg>
      <p:bgPr>
        <a:solidFill>
          <a:srgbClr val="EDE6DA">
            <a:alpha val="70000"/>
          </a:srgb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7F7F369-639C-6879-F0B8-86833A1056DE}"/>
              </a:ext>
            </a:extLst>
          </p:cNvPr>
          <p:cNvSpPr/>
          <p:nvPr userDrawn="1"/>
        </p:nvSpPr>
        <p:spPr>
          <a:xfrm>
            <a:off x="-74428" y="0"/>
            <a:ext cx="9377916" cy="6858000"/>
          </a:xfrm>
          <a:prstGeom prst="rect">
            <a:avLst/>
          </a:prstGeom>
          <a:gradFill>
            <a:gsLst>
              <a:gs pos="0">
                <a:schemeClr val="accent2"/>
              </a:gs>
              <a:gs pos="98000">
                <a:schemeClr val="accent2">
                  <a:lumMod val="75000"/>
                </a:schemeClr>
              </a:gs>
            </a:gsLst>
            <a:path path="circle">
              <a:fillToRect l="50000" t="50000" r="50000" b="5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4">
            <a:extLst>
              <a:ext uri="{FF2B5EF4-FFF2-40B4-BE49-F238E27FC236}">
                <a16:creationId xmlns:a16="http://schemas.microsoft.com/office/drawing/2014/main" id="{25D22571-62F7-79E1-524D-373DA0CE6365}"/>
              </a:ext>
            </a:extLst>
          </p:cNvPr>
          <p:cNvSpPr>
            <a:spLocks noGrp="1"/>
          </p:cNvSpPr>
          <p:nvPr>
            <p:ph type="body" sz="quarter" idx="10" hasCustomPrompt="1"/>
          </p:nvPr>
        </p:nvSpPr>
        <p:spPr>
          <a:xfrm>
            <a:off x="239233" y="723008"/>
            <a:ext cx="6235995" cy="2034292"/>
          </a:xfrm>
          <a:prstGeom prst="rect">
            <a:avLst/>
          </a:prstGeom>
          <a:ln w="25400">
            <a:noFill/>
          </a:ln>
        </p:spPr>
        <p:txBody>
          <a:bodyPr anchor="b">
            <a:noAutofit/>
          </a:bodyPr>
          <a:lstStyle>
            <a:lvl1pPr marL="0" indent="0" algn="ctr">
              <a:buFontTx/>
              <a:buNone/>
              <a:defRPr sz="4000" b="1" i="0">
                <a:solidFill>
                  <a:schemeClr val="bg1"/>
                </a:solidFill>
                <a:latin typeface="Calibri" panose="020F0502020204030204" pitchFamily="34" charset="0"/>
                <a:cs typeface="Calibri" panose="020F0502020204030204" pitchFamily="34" charset="0"/>
              </a:defRPr>
            </a:lvl1pPr>
          </a:lstStyle>
          <a:p>
            <a:pPr lvl="0"/>
            <a:r>
              <a:rPr lang="en-US"/>
              <a:t>Insert PowerPoint Deck Title Text</a:t>
            </a:r>
          </a:p>
        </p:txBody>
      </p:sp>
      <p:sp>
        <p:nvSpPr>
          <p:cNvPr id="27" name="Text Placeholder 26">
            <a:extLst>
              <a:ext uri="{FF2B5EF4-FFF2-40B4-BE49-F238E27FC236}">
                <a16:creationId xmlns:a16="http://schemas.microsoft.com/office/drawing/2014/main" id="{1F541BAC-83F1-606A-FD90-6A969F35B1E4}"/>
              </a:ext>
            </a:extLst>
          </p:cNvPr>
          <p:cNvSpPr>
            <a:spLocks noGrp="1"/>
          </p:cNvSpPr>
          <p:nvPr>
            <p:ph type="body" sz="quarter" idx="11" hasCustomPrompt="1"/>
          </p:nvPr>
        </p:nvSpPr>
        <p:spPr>
          <a:xfrm>
            <a:off x="239233" y="2980613"/>
            <a:ext cx="6235995" cy="896774"/>
          </a:xfrm>
        </p:spPr>
        <p:txBody>
          <a:bodyPr>
            <a:noAutofit/>
          </a:bodyPr>
          <a:lstStyle>
            <a:lvl1pPr marL="0" indent="0" algn="ctr">
              <a:buFontTx/>
              <a:buNone/>
              <a:defRPr b="0" i="1">
                <a:solidFill>
                  <a:schemeClr val="bg1"/>
                </a:solidFill>
                <a:latin typeface="Calibri" panose="020F0502020204030204" pitchFamily="34" charset="0"/>
                <a:cs typeface="Calibri" panose="020F0502020204030204" pitchFamily="34" charset="0"/>
              </a:defRPr>
            </a:lvl1pPr>
          </a:lstStyle>
          <a:p>
            <a:pPr lvl="0"/>
            <a:r>
              <a:rPr lang="en-US"/>
              <a:t>Insert PowerPoint Deck Subtext</a:t>
            </a:r>
          </a:p>
        </p:txBody>
      </p:sp>
      <p:sp>
        <p:nvSpPr>
          <p:cNvPr id="7" name="Picture Placeholder 2">
            <a:extLst>
              <a:ext uri="{FF2B5EF4-FFF2-40B4-BE49-F238E27FC236}">
                <a16:creationId xmlns:a16="http://schemas.microsoft.com/office/drawing/2014/main" id="{403EE8E5-3717-237F-8B98-9D458398F0E4}"/>
              </a:ext>
            </a:extLst>
          </p:cNvPr>
          <p:cNvSpPr>
            <a:spLocks noGrp="1"/>
          </p:cNvSpPr>
          <p:nvPr>
            <p:ph type="pic" idx="1"/>
          </p:nvPr>
        </p:nvSpPr>
        <p:spPr>
          <a:xfrm>
            <a:off x="6996223" y="680483"/>
            <a:ext cx="4614530" cy="5497034"/>
          </a:xfrm>
          <a:prstGeom prst="round2DiagRect">
            <a:avLst/>
          </a:prstGeom>
          <a:solidFill>
            <a:schemeClr val="bg1"/>
          </a:solidFill>
          <a:ln>
            <a:noFill/>
          </a:ln>
          <a:effectLst>
            <a:outerShdw blurRad="25400" dist="101600" dir="2700000" algn="tl" rotWithShape="0">
              <a:schemeClr val="tx2">
                <a:alpha val="10000"/>
              </a:scheme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Round Diagonal Corner Rectangle 11">
            <a:extLst>
              <a:ext uri="{FF2B5EF4-FFF2-40B4-BE49-F238E27FC236}">
                <a16:creationId xmlns:a16="http://schemas.microsoft.com/office/drawing/2014/main" id="{356DBFC2-17E1-FAA4-F43D-87BED12CE215}"/>
              </a:ext>
            </a:extLst>
          </p:cNvPr>
          <p:cNvSpPr/>
          <p:nvPr userDrawn="1"/>
        </p:nvSpPr>
        <p:spPr>
          <a:xfrm>
            <a:off x="6804837" y="489097"/>
            <a:ext cx="4603898" cy="5539566"/>
          </a:xfrm>
          <a:prstGeom prst="round2DiagRect">
            <a:avLst/>
          </a:prstGeom>
          <a:noFill/>
          <a:ln w="2222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3">
            <a:extLst>
              <a:ext uri="{FF2B5EF4-FFF2-40B4-BE49-F238E27FC236}">
                <a16:creationId xmlns:a16="http://schemas.microsoft.com/office/drawing/2014/main" id="{903EE40A-4902-294F-2E8C-C8E1E44662C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987719" y="4955143"/>
            <a:ext cx="2739022" cy="1222374"/>
          </a:xfrm>
          <a:prstGeom prst="rect">
            <a:avLst/>
          </a:prstGeom>
        </p:spPr>
      </p:pic>
    </p:spTree>
    <p:extLst>
      <p:ext uri="{BB962C8B-B14F-4D97-AF65-F5344CB8AC3E}">
        <p14:creationId xmlns:p14="http://schemas.microsoft.com/office/powerpoint/2010/main" val="27029141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_3">
    <p:bg>
      <p:bgPr>
        <a:gradFill>
          <a:gsLst>
            <a:gs pos="0">
              <a:schemeClr val="accent2"/>
            </a:gs>
            <a:gs pos="98000">
              <a:schemeClr val="accent2">
                <a:lumMod val="7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38" name="Picture Placeholder 2">
            <a:extLst>
              <a:ext uri="{FF2B5EF4-FFF2-40B4-BE49-F238E27FC236}">
                <a16:creationId xmlns:a16="http://schemas.microsoft.com/office/drawing/2014/main" id="{E5504563-8396-4251-4A74-7B61155921C6}"/>
              </a:ext>
            </a:extLst>
          </p:cNvPr>
          <p:cNvSpPr>
            <a:spLocks noGrp="1"/>
          </p:cNvSpPr>
          <p:nvPr>
            <p:ph type="pic" idx="1"/>
          </p:nvPr>
        </p:nvSpPr>
        <p:spPr>
          <a:xfrm>
            <a:off x="393700" y="363425"/>
            <a:ext cx="6804542" cy="6116749"/>
          </a:xfrm>
          <a:prstGeom prst="round2DiagRect">
            <a:avLst/>
          </a:prstGeom>
          <a:solidFill>
            <a:schemeClr val="bg1"/>
          </a:solidFill>
          <a:ln>
            <a:noFill/>
          </a:ln>
          <a:effectLst>
            <a:outerShdw blurRad="25400" dist="127000" dir="2700000" algn="tl" rotWithShape="0">
              <a:schemeClr val="tx2">
                <a:alpha val="10000"/>
              </a:scheme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9" name="Round Diagonal Corner Rectangle 38">
            <a:extLst>
              <a:ext uri="{FF2B5EF4-FFF2-40B4-BE49-F238E27FC236}">
                <a16:creationId xmlns:a16="http://schemas.microsoft.com/office/drawing/2014/main" id="{1EBF4671-2DBD-69E1-8A68-BB75664973EB}"/>
              </a:ext>
            </a:extLst>
          </p:cNvPr>
          <p:cNvSpPr/>
          <p:nvPr userDrawn="1"/>
        </p:nvSpPr>
        <p:spPr>
          <a:xfrm>
            <a:off x="203513" y="167244"/>
            <a:ext cx="6788864" cy="6164076"/>
          </a:xfrm>
          <a:prstGeom prst="round2DiagRect">
            <a:avLst/>
          </a:prstGeom>
          <a:noFill/>
          <a:ln w="2222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4">
            <a:extLst>
              <a:ext uri="{FF2B5EF4-FFF2-40B4-BE49-F238E27FC236}">
                <a16:creationId xmlns:a16="http://schemas.microsoft.com/office/drawing/2014/main" id="{25D22571-62F7-79E1-524D-373DA0CE6365}"/>
              </a:ext>
            </a:extLst>
          </p:cNvPr>
          <p:cNvSpPr>
            <a:spLocks noGrp="1"/>
          </p:cNvSpPr>
          <p:nvPr>
            <p:ph type="body" sz="quarter" idx="10" hasCustomPrompt="1"/>
          </p:nvPr>
        </p:nvSpPr>
        <p:spPr>
          <a:xfrm>
            <a:off x="7612911" y="885201"/>
            <a:ext cx="4185389" cy="2315118"/>
          </a:xfrm>
          <a:prstGeom prst="rect">
            <a:avLst/>
          </a:prstGeom>
          <a:noFill/>
          <a:ln w="25400">
            <a:noFill/>
          </a:ln>
        </p:spPr>
        <p:txBody>
          <a:bodyPr anchor="b">
            <a:noAutofit/>
          </a:bodyPr>
          <a:lstStyle>
            <a:lvl1pPr marL="0" indent="0" algn="ctr">
              <a:buFontTx/>
              <a:buNone/>
              <a:defRPr sz="4000" b="1" i="0">
                <a:solidFill>
                  <a:schemeClr val="bg1"/>
                </a:solidFill>
                <a:latin typeface="Calibri" panose="020F0502020204030204" pitchFamily="34" charset="0"/>
                <a:cs typeface="Calibri" panose="020F0502020204030204" pitchFamily="34" charset="0"/>
              </a:defRPr>
            </a:lvl1pPr>
          </a:lstStyle>
          <a:p>
            <a:pPr lvl="0"/>
            <a:r>
              <a:rPr lang="en-US"/>
              <a:t>Insert PowerPoint Deck Title Text</a:t>
            </a:r>
          </a:p>
        </p:txBody>
      </p:sp>
      <p:sp>
        <p:nvSpPr>
          <p:cNvPr id="27" name="Text Placeholder 26">
            <a:extLst>
              <a:ext uri="{FF2B5EF4-FFF2-40B4-BE49-F238E27FC236}">
                <a16:creationId xmlns:a16="http://schemas.microsoft.com/office/drawing/2014/main" id="{1F541BAC-83F1-606A-FD90-6A969F35B1E4}"/>
              </a:ext>
            </a:extLst>
          </p:cNvPr>
          <p:cNvSpPr>
            <a:spLocks noGrp="1"/>
          </p:cNvSpPr>
          <p:nvPr>
            <p:ph type="body" sz="quarter" idx="11" hasCustomPrompt="1"/>
          </p:nvPr>
        </p:nvSpPr>
        <p:spPr>
          <a:xfrm>
            <a:off x="7612911" y="3340077"/>
            <a:ext cx="4185389" cy="1370145"/>
          </a:xfrm>
        </p:spPr>
        <p:txBody>
          <a:bodyPr>
            <a:noAutofit/>
          </a:bodyPr>
          <a:lstStyle>
            <a:lvl1pPr marL="0" indent="0" algn="ctr">
              <a:buFontTx/>
              <a:buNone/>
              <a:defRPr b="0" i="1">
                <a:solidFill>
                  <a:schemeClr val="bg1"/>
                </a:solidFill>
                <a:latin typeface="Calibri" panose="020F0502020204030204" pitchFamily="34" charset="0"/>
                <a:cs typeface="Calibri" panose="020F0502020204030204" pitchFamily="34" charset="0"/>
              </a:defRPr>
            </a:lvl1pPr>
          </a:lstStyle>
          <a:p>
            <a:pPr lvl="0"/>
            <a:r>
              <a:rPr lang="en-US"/>
              <a:t>Insert PowerPoint Deck Subtext</a:t>
            </a:r>
          </a:p>
        </p:txBody>
      </p:sp>
      <p:pic>
        <p:nvPicPr>
          <p:cNvPr id="4" name="Picture 3">
            <a:extLst>
              <a:ext uri="{FF2B5EF4-FFF2-40B4-BE49-F238E27FC236}">
                <a16:creationId xmlns:a16="http://schemas.microsoft.com/office/drawing/2014/main" id="{8DBC089E-15AD-24AF-D9C8-46ED7E57D07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336094" y="5257800"/>
            <a:ext cx="2739022" cy="1222374"/>
          </a:xfrm>
          <a:prstGeom prst="rect">
            <a:avLst/>
          </a:prstGeom>
        </p:spPr>
      </p:pic>
    </p:spTree>
    <p:extLst>
      <p:ext uri="{BB962C8B-B14F-4D97-AF65-F5344CB8AC3E}">
        <p14:creationId xmlns:p14="http://schemas.microsoft.com/office/powerpoint/2010/main" val="397011344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59B1C-AA2D-0508-26E1-68F09A0DFD33}"/>
              </a:ext>
            </a:extLst>
          </p:cNvPr>
          <p:cNvSpPr>
            <a:spLocks noGrp="1"/>
          </p:cNvSpPr>
          <p:nvPr>
            <p:ph type="ctrTitle"/>
          </p:nvPr>
        </p:nvSpPr>
        <p:spPr>
          <a:xfrm>
            <a:off x="616688" y="1122363"/>
            <a:ext cx="109728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17E8DEC-B61E-0527-A249-A4175BFC1B8E}"/>
              </a:ext>
            </a:extLst>
          </p:cNvPr>
          <p:cNvSpPr>
            <a:spLocks noGrp="1"/>
          </p:cNvSpPr>
          <p:nvPr>
            <p:ph type="subTitle" idx="1"/>
          </p:nvPr>
        </p:nvSpPr>
        <p:spPr>
          <a:xfrm>
            <a:off x="616688" y="3602038"/>
            <a:ext cx="10972800" cy="1328439"/>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FB7DC617-9DD9-BE5A-3E42-8D693ED61DB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4616502" y="5257800"/>
            <a:ext cx="2973172" cy="1328439"/>
          </a:xfrm>
          <a:prstGeom prst="rect">
            <a:avLst/>
          </a:prstGeom>
        </p:spPr>
      </p:pic>
    </p:spTree>
    <p:extLst>
      <p:ext uri="{BB962C8B-B14F-4D97-AF65-F5344CB8AC3E}">
        <p14:creationId xmlns:p14="http://schemas.microsoft.com/office/powerpoint/2010/main" val="4044307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able of Contents">
    <p:bg>
      <p:bgPr>
        <a:solidFill>
          <a:schemeClr val="accent5">
            <a:alpha val="7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98B2D89-2210-984C-AAC8-81F5059C409D}"/>
              </a:ext>
            </a:extLst>
          </p:cNvPr>
          <p:cNvSpPr/>
          <p:nvPr userDrawn="1"/>
        </p:nvSpPr>
        <p:spPr>
          <a:xfrm>
            <a:off x="-919" y="0"/>
            <a:ext cx="12192000" cy="6858000"/>
          </a:xfrm>
          <a:prstGeom prst="rect">
            <a:avLst/>
          </a:prstGeom>
          <a:gradFill>
            <a:gsLst>
              <a:gs pos="0">
                <a:schemeClr val="accent2"/>
              </a:gs>
              <a:gs pos="97000">
                <a:schemeClr val="accent2">
                  <a:lumMod val="75000"/>
                </a:schemeClr>
              </a:gs>
            </a:gsLst>
            <a:path path="circle">
              <a:fillToRect l="50000" t="50000" r="50000" b="5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 Diagonal Corner Rectangle 3">
            <a:extLst>
              <a:ext uri="{FF2B5EF4-FFF2-40B4-BE49-F238E27FC236}">
                <a16:creationId xmlns:a16="http://schemas.microsoft.com/office/drawing/2014/main" id="{6B4ED9E6-A830-6EAA-7DB3-36AA2CC6BCE0}"/>
              </a:ext>
            </a:extLst>
          </p:cNvPr>
          <p:cNvSpPr/>
          <p:nvPr userDrawn="1"/>
        </p:nvSpPr>
        <p:spPr>
          <a:xfrm>
            <a:off x="609600" y="388058"/>
            <a:ext cx="10972800" cy="6081885"/>
          </a:xfrm>
          <a:prstGeom prst="round2DiagRect">
            <a:avLst/>
          </a:prstGeom>
          <a:solidFill>
            <a:schemeClr val="bg1"/>
          </a:solidFill>
          <a:ln>
            <a:noFill/>
          </a:ln>
          <a:effectLst>
            <a:outerShdw blurRad="25400" dist="101600" dir="27000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E51CB0CC-274E-A7E4-D9FB-C96541F4845F}"/>
              </a:ext>
            </a:extLst>
          </p:cNvPr>
          <p:cNvSpPr>
            <a:spLocks noGrp="1"/>
          </p:cNvSpPr>
          <p:nvPr>
            <p:ph type="title" hasCustomPrompt="1"/>
          </p:nvPr>
        </p:nvSpPr>
        <p:spPr>
          <a:xfrm>
            <a:off x="910983" y="2796362"/>
            <a:ext cx="3657600" cy="3415285"/>
          </a:xfrm>
        </p:spPr>
        <p:txBody>
          <a:bodyPr anchor="b" anchorCtr="0"/>
          <a:lstStyle>
            <a:lvl1pPr>
              <a:defRPr sz="5000"/>
            </a:lvl1pPr>
          </a:lstStyle>
          <a:p>
            <a:r>
              <a:rPr lang="en-US"/>
              <a:t>Table of Contents or Slide Outline</a:t>
            </a:r>
          </a:p>
        </p:txBody>
      </p:sp>
      <p:sp>
        <p:nvSpPr>
          <p:cNvPr id="11" name="Content Placeholder 10">
            <a:extLst>
              <a:ext uri="{FF2B5EF4-FFF2-40B4-BE49-F238E27FC236}">
                <a16:creationId xmlns:a16="http://schemas.microsoft.com/office/drawing/2014/main" id="{24CD27F7-8FA3-1234-D8AF-9C9B834A3736}"/>
              </a:ext>
            </a:extLst>
          </p:cNvPr>
          <p:cNvSpPr>
            <a:spLocks noGrp="1"/>
          </p:cNvSpPr>
          <p:nvPr>
            <p:ph sz="quarter" idx="11"/>
          </p:nvPr>
        </p:nvSpPr>
        <p:spPr>
          <a:xfrm>
            <a:off x="5177264" y="691116"/>
            <a:ext cx="6103742" cy="5512952"/>
          </a:xfrm>
        </p:spPr>
        <p:txBody>
          <a:bodyPr anchor="b"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a:extLst>
              <a:ext uri="{FF2B5EF4-FFF2-40B4-BE49-F238E27FC236}">
                <a16:creationId xmlns:a16="http://schemas.microsoft.com/office/drawing/2014/main" id="{4287ED61-1AE3-E9EF-FC16-0C691CED37E4}"/>
              </a:ext>
            </a:extLst>
          </p:cNvPr>
          <p:cNvCxnSpPr>
            <a:cxnSpLocks/>
          </p:cNvCxnSpPr>
          <p:nvPr userDrawn="1"/>
        </p:nvCxnSpPr>
        <p:spPr>
          <a:xfrm>
            <a:off x="4883212" y="691116"/>
            <a:ext cx="0" cy="555554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EB14633F-4CDF-A815-7BD2-48C2C499FC9C}"/>
              </a:ext>
            </a:extLst>
          </p:cNvPr>
          <p:cNvSpPr>
            <a:spLocks noGrp="1"/>
          </p:cNvSpPr>
          <p:nvPr>
            <p:ph type="sldNum" sz="quarter" idx="12"/>
          </p:nvPr>
        </p:nvSpPr>
        <p:spPr/>
        <p:txBody>
          <a:bodyPr/>
          <a:lstStyle>
            <a:lvl1pPr>
              <a:defRPr>
                <a:solidFill>
                  <a:schemeClr val="bg1"/>
                </a:solidFill>
              </a:defRPr>
            </a:lvl1pPr>
          </a:lstStyle>
          <a:p>
            <a:fld id="{A7DFA607-A124-9F44-878D-A4DCC5193B17}" type="slidenum">
              <a:rPr lang="en-US" smtClean="0"/>
              <a:pPr/>
              <a:t>‹#›</a:t>
            </a:fld>
            <a:endParaRPr lang="en-US"/>
          </a:p>
        </p:txBody>
      </p:sp>
    </p:spTree>
    <p:extLst>
      <p:ext uri="{BB962C8B-B14F-4D97-AF65-F5344CB8AC3E}">
        <p14:creationId xmlns:p14="http://schemas.microsoft.com/office/powerpoint/2010/main" val="1842085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ody Slide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C260-2B4F-C4D2-C497-F2EE1E3E10A9}"/>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471FB95D-4535-C079-3633-406C5D506920}"/>
              </a:ext>
            </a:extLst>
          </p:cNvPr>
          <p:cNvSpPr>
            <a:spLocks noGrp="1"/>
          </p:cNvSpPr>
          <p:nvPr>
            <p:ph type="sldNum" sz="quarter" idx="12"/>
          </p:nvPr>
        </p:nvSpPr>
        <p:spPr/>
        <p:txBody>
          <a:bodyPr/>
          <a:lstStyle/>
          <a:p>
            <a:fld id="{A7DFA607-A124-9F44-878D-A4DCC5193B17}" type="slidenum">
              <a:rPr lang="en-US" smtClean="0"/>
              <a:t>‹#›</a:t>
            </a:fld>
            <a:endParaRPr lang="en-US"/>
          </a:p>
        </p:txBody>
      </p:sp>
      <p:sp>
        <p:nvSpPr>
          <p:cNvPr id="7" name="Content Placeholder 6">
            <a:extLst>
              <a:ext uri="{FF2B5EF4-FFF2-40B4-BE49-F238E27FC236}">
                <a16:creationId xmlns:a16="http://schemas.microsoft.com/office/drawing/2014/main" id="{F88C1635-BDA6-516B-AC75-C622F0955EEB}"/>
              </a:ext>
            </a:extLst>
          </p:cNvPr>
          <p:cNvSpPr>
            <a:spLocks noGrp="1"/>
          </p:cNvSpPr>
          <p:nvPr>
            <p:ph sz="quarter" idx="13"/>
          </p:nvPr>
        </p:nvSpPr>
        <p:spPr>
          <a:xfrm>
            <a:off x="616945" y="1828800"/>
            <a:ext cx="10961783" cy="41446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255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Body Slide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FF74-D8C9-0C29-C124-76E78AF24A50}"/>
              </a:ext>
            </a:extLst>
          </p:cNvPr>
          <p:cNvSpPr>
            <a:spLocks noGrp="1"/>
          </p:cNvSpPr>
          <p:nvPr>
            <p:ph type="title"/>
          </p:nvPr>
        </p:nvSpPr>
        <p:spPr>
          <a:xfrm>
            <a:off x="616945" y="365125"/>
            <a:ext cx="10958109"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BB9861F-E1DF-905F-AAD2-5C60E621484B}"/>
              </a:ext>
            </a:extLst>
          </p:cNvPr>
          <p:cNvSpPr>
            <a:spLocks noGrp="1"/>
          </p:cNvSpPr>
          <p:nvPr>
            <p:ph sz="half" idx="1"/>
          </p:nvPr>
        </p:nvSpPr>
        <p:spPr>
          <a:xfrm>
            <a:off x="616945" y="1825625"/>
            <a:ext cx="5402855" cy="415314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E6F5DE-1D11-D877-CD25-73336F3329D5}"/>
              </a:ext>
            </a:extLst>
          </p:cNvPr>
          <p:cNvSpPr>
            <a:spLocks noGrp="1"/>
          </p:cNvSpPr>
          <p:nvPr>
            <p:ph sz="half" idx="2"/>
          </p:nvPr>
        </p:nvSpPr>
        <p:spPr>
          <a:xfrm>
            <a:off x="6172200" y="1825625"/>
            <a:ext cx="5402854" cy="415314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CD006D96-04A1-B251-3406-62B6CA291925}"/>
              </a:ext>
            </a:extLst>
          </p:cNvPr>
          <p:cNvSpPr>
            <a:spLocks noGrp="1"/>
          </p:cNvSpPr>
          <p:nvPr>
            <p:ph type="sldNum" sz="quarter" idx="10"/>
          </p:nvPr>
        </p:nvSpPr>
        <p:spPr/>
        <p:txBody>
          <a:bodyPr/>
          <a:lstStyle/>
          <a:p>
            <a:fld id="{A7DFA607-A124-9F44-878D-A4DCC5193B17}" type="slidenum">
              <a:rPr lang="en-US" smtClean="0"/>
              <a:pPr/>
              <a:t>‹#›</a:t>
            </a:fld>
            <a:endParaRPr lang="en-US"/>
          </a:p>
        </p:txBody>
      </p:sp>
    </p:spTree>
    <p:extLst>
      <p:ext uri="{BB962C8B-B14F-4D97-AF65-F5344CB8AC3E}">
        <p14:creationId xmlns:p14="http://schemas.microsoft.com/office/powerpoint/2010/main" val="1096000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Body Slide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EA13A-5736-3509-BF69-B51171D39AA8}"/>
              </a:ext>
            </a:extLst>
          </p:cNvPr>
          <p:cNvSpPr>
            <a:spLocks noGrp="1"/>
          </p:cNvSpPr>
          <p:nvPr>
            <p:ph type="title"/>
          </p:nvPr>
        </p:nvSpPr>
        <p:spPr>
          <a:xfrm>
            <a:off x="616945" y="365125"/>
            <a:ext cx="10961783" cy="1325563"/>
          </a:xfrm>
          <a:prstGeom prst="rect">
            <a:avLst/>
          </a:prstGeom>
        </p:spPr>
        <p:txBody>
          <a:bodyPr>
            <a:noAutofit/>
          </a:bodyPr>
          <a:lstStyle/>
          <a:p>
            <a:r>
              <a:rPr lang="en-US"/>
              <a:t>Click to edit Master title style</a:t>
            </a:r>
          </a:p>
        </p:txBody>
      </p:sp>
      <p:sp>
        <p:nvSpPr>
          <p:cNvPr id="3" name="Text Placeholder 2">
            <a:extLst>
              <a:ext uri="{FF2B5EF4-FFF2-40B4-BE49-F238E27FC236}">
                <a16:creationId xmlns:a16="http://schemas.microsoft.com/office/drawing/2014/main" id="{91910FA0-D74B-2303-3232-8E6ABBE81400}"/>
              </a:ext>
            </a:extLst>
          </p:cNvPr>
          <p:cNvSpPr>
            <a:spLocks noGrp="1"/>
          </p:cNvSpPr>
          <p:nvPr>
            <p:ph type="body" idx="1"/>
          </p:nvPr>
        </p:nvSpPr>
        <p:spPr>
          <a:xfrm>
            <a:off x="616946" y="1681163"/>
            <a:ext cx="5380630" cy="823912"/>
          </a:xfrm>
          <a:prstGeom prst="rect">
            <a:avLst/>
          </a:prstGeom>
        </p:spPr>
        <p:txBody>
          <a:bodyPr anchor="b">
            <a:no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207FAF-71F0-5C69-7D34-EA6B356C13CE}"/>
              </a:ext>
            </a:extLst>
          </p:cNvPr>
          <p:cNvSpPr>
            <a:spLocks noGrp="1"/>
          </p:cNvSpPr>
          <p:nvPr>
            <p:ph sz="half" idx="2"/>
          </p:nvPr>
        </p:nvSpPr>
        <p:spPr>
          <a:xfrm>
            <a:off x="616946" y="2505075"/>
            <a:ext cx="5380630" cy="3473694"/>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5921A4-1901-4DC2-D99C-7E80799446AA}"/>
              </a:ext>
            </a:extLst>
          </p:cNvPr>
          <p:cNvSpPr>
            <a:spLocks noGrp="1"/>
          </p:cNvSpPr>
          <p:nvPr>
            <p:ph type="body" sz="quarter" idx="3"/>
          </p:nvPr>
        </p:nvSpPr>
        <p:spPr>
          <a:xfrm>
            <a:off x="6172200" y="1681163"/>
            <a:ext cx="5402854" cy="823912"/>
          </a:xfrm>
          <a:prstGeom prst="rect">
            <a:avLst/>
          </a:prstGeom>
        </p:spPr>
        <p:txBody>
          <a:bodyPr anchor="b">
            <a:no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05E2BB-04F5-4A29-424B-C95F7333A637}"/>
              </a:ext>
            </a:extLst>
          </p:cNvPr>
          <p:cNvSpPr>
            <a:spLocks noGrp="1"/>
          </p:cNvSpPr>
          <p:nvPr>
            <p:ph sz="quarter" idx="4"/>
          </p:nvPr>
        </p:nvSpPr>
        <p:spPr>
          <a:xfrm>
            <a:off x="6172200" y="2505075"/>
            <a:ext cx="5402854" cy="3473694"/>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5C057E29-8695-C5A4-7C66-995E678B2714}"/>
              </a:ext>
            </a:extLst>
          </p:cNvPr>
          <p:cNvSpPr>
            <a:spLocks noGrp="1"/>
          </p:cNvSpPr>
          <p:nvPr>
            <p:ph type="sldNum" sz="quarter" idx="10"/>
          </p:nvPr>
        </p:nvSpPr>
        <p:spPr/>
        <p:txBody>
          <a:bodyPr/>
          <a:lstStyle/>
          <a:p>
            <a:fld id="{A7DFA607-A124-9F44-878D-A4DCC5193B17}" type="slidenum">
              <a:rPr lang="en-US" smtClean="0"/>
              <a:pPr/>
              <a:t>‹#›</a:t>
            </a:fld>
            <a:endParaRPr lang="en-US"/>
          </a:p>
        </p:txBody>
      </p:sp>
    </p:spTree>
    <p:extLst>
      <p:ext uri="{BB962C8B-B14F-4D97-AF65-F5344CB8AC3E}">
        <p14:creationId xmlns:p14="http://schemas.microsoft.com/office/powerpoint/2010/main" val="2511166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Body Slide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266E8-7449-A151-9EBE-899269636A8F}"/>
              </a:ext>
            </a:extLst>
          </p:cNvPr>
          <p:cNvSpPr>
            <a:spLocks noGrp="1"/>
          </p:cNvSpPr>
          <p:nvPr>
            <p:ph type="title"/>
          </p:nvPr>
        </p:nvSpPr>
        <p:spPr>
          <a:xfrm>
            <a:off x="616688" y="365125"/>
            <a:ext cx="10962040" cy="1325563"/>
          </a:xfrm>
          <a:prstGeom prst="rect">
            <a:avLst/>
          </a:prstGeo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67E7E9A-BCE2-89C7-6988-2435057BEE1B}"/>
              </a:ext>
            </a:extLst>
          </p:cNvPr>
          <p:cNvSpPr>
            <a:spLocks noGrp="1"/>
          </p:cNvSpPr>
          <p:nvPr>
            <p:ph type="sldNum" sz="quarter" idx="10"/>
          </p:nvPr>
        </p:nvSpPr>
        <p:spPr/>
        <p:txBody>
          <a:bodyPr/>
          <a:lstStyle/>
          <a:p>
            <a:fld id="{A7DFA607-A124-9F44-878D-A4DCC5193B17}" type="slidenum">
              <a:rPr lang="en-US" smtClean="0"/>
              <a:pPr/>
              <a:t>‹#›</a:t>
            </a:fld>
            <a:endParaRPr lang="en-US"/>
          </a:p>
        </p:txBody>
      </p:sp>
    </p:spTree>
    <p:extLst>
      <p:ext uri="{BB962C8B-B14F-4D97-AF65-F5344CB8AC3E}">
        <p14:creationId xmlns:p14="http://schemas.microsoft.com/office/powerpoint/2010/main" val="494700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ody Slide_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266E8-7449-A151-9EBE-899269636A8F}"/>
              </a:ext>
            </a:extLst>
          </p:cNvPr>
          <p:cNvSpPr>
            <a:spLocks noGrp="1"/>
          </p:cNvSpPr>
          <p:nvPr>
            <p:ph type="title"/>
          </p:nvPr>
        </p:nvSpPr>
        <p:spPr>
          <a:xfrm>
            <a:off x="616688" y="365125"/>
            <a:ext cx="10962040" cy="1325563"/>
          </a:xfrm>
          <a:prstGeom prst="rect">
            <a:avLst/>
          </a:prstGeom>
        </p:spPr>
        <p:txBody>
          <a:bodyPr/>
          <a:lstStyle/>
          <a:p>
            <a:r>
              <a:rPr lang="en-US"/>
              <a:t>Click to edit Master title style</a:t>
            </a:r>
          </a:p>
        </p:txBody>
      </p:sp>
      <p:sp>
        <p:nvSpPr>
          <p:cNvPr id="4" name="Table Placeholder 3">
            <a:extLst>
              <a:ext uri="{FF2B5EF4-FFF2-40B4-BE49-F238E27FC236}">
                <a16:creationId xmlns:a16="http://schemas.microsoft.com/office/drawing/2014/main" id="{ECAB5B63-D4E4-3E6F-5132-07AE7567BD06}"/>
              </a:ext>
            </a:extLst>
          </p:cNvPr>
          <p:cNvSpPr>
            <a:spLocks noGrp="1"/>
          </p:cNvSpPr>
          <p:nvPr>
            <p:ph type="tbl" sz="quarter" idx="13"/>
          </p:nvPr>
        </p:nvSpPr>
        <p:spPr>
          <a:xfrm>
            <a:off x="616688" y="1817689"/>
            <a:ext cx="10962537" cy="4149358"/>
          </a:xfrm>
        </p:spPr>
        <p:txBody>
          <a:bodyPr/>
          <a:lstStyle>
            <a:lvl1pPr marL="0" indent="0">
              <a:buFontTx/>
              <a:buNone/>
              <a:defRPr/>
            </a:lvl1pPr>
          </a:lstStyle>
          <a:p>
            <a:r>
              <a:rPr lang="en-US"/>
              <a:t>Click icon to add table</a:t>
            </a:r>
          </a:p>
        </p:txBody>
      </p:sp>
      <p:sp>
        <p:nvSpPr>
          <p:cNvPr id="3" name="Slide Number Placeholder 2">
            <a:extLst>
              <a:ext uri="{FF2B5EF4-FFF2-40B4-BE49-F238E27FC236}">
                <a16:creationId xmlns:a16="http://schemas.microsoft.com/office/drawing/2014/main" id="{C3B61184-038D-FB69-D152-12DB81A4E55A}"/>
              </a:ext>
            </a:extLst>
          </p:cNvPr>
          <p:cNvSpPr>
            <a:spLocks noGrp="1"/>
          </p:cNvSpPr>
          <p:nvPr>
            <p:ph type="sldNum" sz="quarter" idx="14"/>
          </p:nvPr>
        </p:nvSpPr>
        <p:spPr/>
        <p:txBody>
          <a:bodyPr/>
          <a:lstStyle/>
          <a:p>
            <a:fld id="{A7DFA607-A124-9F44-878D-A4DCC5193B17}" type="slidenum">
              <a:rPr lang="en-US" smtClean="0"/>
              <a:pPr/>
              <a:t>‹#›</a:t>
            </a:fld>
            <a:endParaRPr lang="en-US"/>
          </a:p>
        </p:txBody>
      </p:sp>
    </p:spTree>
    <p:extLst>
      <p:ext uri="{BB962C8B-B14F-4D97-AF65-F5344CB8AC3E}">
        <p14:creationId xmlns:p14="http://schemas.microsoft.com/office/powerpoint/2010/main" val="2698970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Body Slide_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BFA96-CA97-D7E6-9C6F-4AF1A58B8B3C}"/>
              </a:ext>
            </a:extLst>
          </p:cNvPr>
          <p:cNvSpPr>
            <a:spLocks noGrp="1"/>
          </p:cNvSpPr>
          <p:nvPr>
            <p:ph type="title"/>
          </p:nvPr>
        </p:nvSpPr>
        <p:spPr>
          <a:xfrm>
            <a:off x="613272" y="457200"/>
            <a:ext cx="4158753" cy="1600200"/>
          </a:xfrm>
          <a:prstGeom prst="rect">
            <a:avLst/>
          </a:prstGeom>
          <a:noFill/>
        </p:spPr>
        <p:txBody>
          <a:bodyPr anchor="ctr" anchorCtr="0">
            <a:noAutofit/>
          </a:bodyPr>
          <a:lstStyle>
            <a:lvl1pPr>
              <a:defRPr sz="4400"/>
            </a:lvl1pPr>
          </a:lstStyle>
          <a:p>
            <a:r>
              <a:rPr lang="en-US"/>
              <a:t>Click to edit Master title style</a:t>
            </a:r>
          </a:p>
        </p:txBody>
      </p:sp>
      <p:sp>
        <p:nvSpPr>
          <p:cNvPr id="3" name="Content Placeholder 2">
            <a:extLst>
              <a:ext uri="{FF2B5EF4-FFF2-40B4-BE49-F238E27FC236}">
                <a16:creationId xmlns:a16="http://schemas.microsoft.com/office/drawing/2014/main" id="{96B63395-7DDE-6490-5742-21601E12520D}"/>
              </a:ext>
            </a:extLst>
          </p:cNvPr>
          <p:cNvSpPr>
            <a:spLocks noGrp="1"/>
          </p:cNvSpPr>
          <p:nvPr>
            <p:ph idx="1"/>
          </p:nvPr>
        </p:nvSpPr>
        <p:spPr>
          <a:xfrm>
            <a:off x="5183188" y="457201"/>
            <a:ext cx="6395540" cy="5521568"/>
          </a:xfrm>
          <a:prstGeom prst="rect">
            <a:avLst/>
          </a:prstGeom>
          <a:noFill/>
        </p:spPr>
        <p:txBody>
          <a:bodyPr>
            <a:noAutofit/>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0D172E-E000-A268-60EE-8D0457D5182A}"/>
              </a:ext>
            </a:extLst>
          </p:cNvPr>
          <p:cNvSpPr>
            <a:spLocks noGrp="1"/>
          </p:cNvSpPr>
          <p:nvPr>
            <p:ph type="body" sz="half" idx="2"/>
          </p:nvPr>
        </p:nvSpPr>
        <p:spPr>
          <a:xfrm>
            <a:off x="613272" y="2321169"/>
            <a:ext cx="4158753" cy="3657600"/>
          </a:xfrm>
          <a:prstGeom prst="rect">
            <a:avLst/>
          </a:prstGeom>
          <a:noFill/>
        </p:spPr>
        <p:txBody>
          <a:bodyPr>
            <a:no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06D588FC-6BE7-A336-420E-886ECBD94721}"/>
              </a:ext>
            </a:extLst>
          </p:cNvPr>
          <p:cNvSpPr>
            <a:spLocks noGrp="1"/>
          </p:cNvSpPr>
          <p:nvPr>
            <p:ph type="sldNum" sz="quarter" idx="10"/>
          </p:nvPr>
        </p:nvSpPr>
        <p:spPr/>
        <p:txBody>
          <a:bodyPr/>
          <a:lstStyle/>
          <a:p>
            <a:fld id="{A7DFA607-A124-9F44-878D-A4DCC5193B17}" type="slidenum">
              <a:rPr lang="en-US" smtClean="0"/>
              <a:pPr/>
              <a:t>‹#›</a:t>
            </a:fld>
            <a:endParaRPr lang="en-US"/>
          </a:p>
        </p:txBody>
      </p:sp>
    </p:spTree>
    <p:extLst>
      <p:ext uri="{BB962C8B-B14F-4D97-AF65-F5344CB8AC3E}">
        <p14:creationId xmlns:p14="http://schemas.microsoft.com/office/powerpoint/2010/main" val="3164313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ody Slide_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8BA1F-7E9F-125F-4952-CB1FD0A8D3EE}"/>
              </a:ext>
            </a:extLst>
          </p:cNvPr>
          <p:cNvSpPr>
            <a:spLocks noGrp="1"/>
          </p:cNvSpPr>
          <p:nvPr>
            <p:ph type="title"/>
          </p:nvPr>
        </p:nvSpPr>
        <p:spPr>
          <a:xfrm>
            <a:off x="616688" y="457200"/>
            <a:ext cx="5018568" cy="1600200"/>
          </a:xfrm>
          <a:prstGeom prst="rect">
            <a:avLst/>
          </a:prstGeom>
        </p:spPr>
        <p:txBody>
          <a:bodyPr anchor="ctr" anchorCtr="0">
            <a:noAutofit/>
          </a:bodyPr>
          <a:lstStyle>
            <a:lvl1pPr>
              <a:defRPr sz="4400"/>
            </a:lvl1pPr>
          </a:lstStyle>
          <a:p>
            <a:r>
              <a:rPr lang="en-US"/>
              <a:t>Click to edit Master title style</a:t>
            </a:r>
          </a:p>
        </p:txBody>
      </p:sp>
      <p:sp>
        <p:nvSpPr>
          <p:cNvPr id="4" name="Text Placeholder 3">
            <a:extLst>
              <a:ext uri="{FF2B5EF4-FFF2-40B4-BE49-F238E27FC236}">
                <a16:creationId xmlns:a16="http://schemas.microsoft.com/office/drawing/2014/main" id="{3E3907C0-844B-8A78-CD4C-B77BE68E3A4E}"/>
              </a:ext>
            </a:extLst>
          </p:cNvPr>
          <p:cNvSpPr>
            <a:spLocks noGrp="1"/>
          </p:cNvSpPr>
          <p:nvPr>
            <p:ph type="body" sz="half" idx="2"/>
          </p:nvPr>
        </p:nvSpPr>
        <p:spPr>
          <a:xfrm>
            <a:off x="616688" y="2203451"/>
            <a:ext cx="5018568" cy="3657600"/>
          </a:xfrm>
          <a:prstGeom prst="rect">
            <a:avLst/>
          </a:prstGeom>
        </p:spPr>
        <p:txBody>
          <a:bodyPr>
            <a:no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Slide Number Placeholder 9">
            <a:extLst>
              <a:ext uri="{FF2B5EF4-FFF2-40B4-BE49-F238E27FC236}">
                <a16:creationId xmlns:a16="http://schemas.microsoft.com/office/drawing/2014/main" id="{841849C4-2D64-EE0F-D3A4-C944405C1FF4}"/>
              </a:ext>
            </a:extLst>
          </p:cNvPr>
          <p:cNvSpPr>
            <a:spLocks noGrp="1"/>
          </p:cNvSpPr>
          <p:nvPr>
            <p:ph type="sldNum" sz="quarter" idx="12"/>
          </p:nvPr>
        </p:nvSpPr>
        <p:spPr/>
        <p:txBody>
          <a:bodyPr/>
          <a:lstStyle/>
          <a:p>
            <a:fld id="{A7DFA607-A124-9F44-878D-A4DCC5193B17}" type="slidenum">
              <a:rPr lang="en-US" smtClean="0"/>
              <a:t>‹#›</a:t>
            </a:fld>
            <a:endParaRPr lang="en-US"/>
          </a:p>
        </p:txBody>
      </p:sp>
      <p:sp>
        <p:nvSpPr>
          <p:cNvPr id="3" name="Picture Placeholder 2">
            <a:extLst>
              <a:ext uri="{FF2B5EF4-FFF2-40B4-BE49-F238E27FC236}">
                <a16:creationId xmlns:a16="http://schemas.microsoft.com/office/drawing/2014/main" id="{CB1A82D4-6126-60E7-34CB-9C2B21FF48CE}"/>
              </a:ext>
            </a:extLst>
          </p:cNvPr>
          <p:cNvSpPr>
            <a:spLocks noGrp="1"/>
          </p:cNvSpPr>
          <p:nvPr>
            <p:ph type="pic" idx="1"/>
          </p:nvPr>
        </p:nvSpPr>
        <p:spPr>
          <a:xfrm>
            <a:off x="6096000" y="624387"/>
            <a:ext cx="5479312" cy="5236664"/>
          </a:xfrm>
          <a:prstGeom prst="round2DiagRect">
            <a:avLst/>
          </a:prstGeom>
          <a:solidFill>
            <a:schemeClr val="bg1"/>
          </a:solidFill>
          <a:ln>
            <a:noFill/>
          </a:ln>
          <a:effectLst>
            <a:outerShdw blurRad="25400" dist="101600" dir="2700000" algn="tl" rotWithShape="0">
              <a:schemeClr val="tx2">
                <a:alpha val="10000"/>
              </a:scheme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7572776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ody Slide_8">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866986C-6EF7-BA16-90A6-F051C1907705}"/>
              </a:ext>
            </a:extLst>
          </p:cNvPr>
          <p:cNvSpPr>
            <a:spLocks noGrp="1"/>
          </p:cNvSpPr>
          <p:nvPr>
            <p:ph type="body" sz="quarter" idx="13"/>
          </p:nvPr>
        </p:nvSpPr>
        <p:spPr>
          <a:xfrm>
            <a:off x="5936505" y="457201"/>
            <a:ext cx="5639545" cy="5411788"/>
          </a:xfrm>
          <a:prstGeom prst="round2DiagRect">
            <a:avLst/>
          </a:prstGeom>
          <a:gradFill flip="none" rotWithShape="1">
            <a:gsLst>
              <a:gs pos="0">
                <a:schemeClr val="accent3">
                  <a:lumMod val="40000"/>
                  <a:lumOff val="60000"/>
                </a:schemeClr>
              </a:gs>
              <a:gs pos="100000">
                <a:schemeClr val="accent3"/>
              </a:gs>
            </a:gsLst>
            <a:path path="circle">
              <a:fillToRect l="50000" t="50000" r="50000" b="50000"/>
            </a:path>
            <a:tileRect/>
          </a:gradFill>
          <a:ln w="6350">
            <a:solidFill>
              <a:schemeClr val="accent3"/>
            </a:solidFill>
          </a:ln>
          <a:effectLst>
            <a:outerShdw blurRad="50800" dist="101600" dir="2700000" algn="tl" rotWithShape="0">
              <a:prstClr val="black">
                <a:alpha val="10000"/>
              </a:prstClr>
            </a:outerShdw>
          </a:effectLst>
        </p:spPr>
        <p:txBody>
          <a:bodyPr anchor="ctr"/>
          <a:lstStyle>
            <a:lvl1pPr marL="0" indent="0" algn="ctr">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itle 1">
            <a:extLst>
              <a:ext uri="{FF2B5EF4-FFF2-40B4-BE49-F238E27FC236}">
                <a16:creationId xmlns:a16="http://schemas.microsoft.com/office/drawing/2014/main" id="{BD78BA1F-7E9F-125F-4952-CB1FD0A8D3EE}"/>
              </a:ext>
            </a:extLst>
          </p:cNvPr>
          <p:cNvSpPr>
            <a:spLocks noGrp="1"/>
          </p:cNvSpPr>
          <p:nvPr>
            <p:ph type="title"/>
          </p:nvPr>
        </p:nvSpPr>
        <p:spPr>
          <a:xfrm>
            <a:off x="616688" y="457200"/>
            <a:ext cx="5018568" cy="1600200"/>
          </a:xfrm>
          <a:prstGeom prst="rect">
            <a:avLst/>
          </a:prstGeom>
        </p:spPr>
        <p:txBody>
          <a:bodyPr anchor="ctr" anchorCtr="0">
            <a:noAutofit/>
          </a:bodyPr>
          <a:lstStyle>
            <a:lvl1pPr>
              <a:defRPr sz="4400"/>
            </a:lvl1pPr>
          </a:lstStyle>
          <a:p>
            <a:r>
              <a:rPr lang="en-US"/>
              <a:t>Click to edit Master title style</a:t>
            </a:r>
          </a:p>
        </p:txBody>
      </p:sp>
      <p:sp>
        <p:nvSpPr>
          <p:cNvPr id="4" name="Text Placeholder 3">
            <a:extLst>
              <a:ext uri="{FF2B5EF4-FFF2-40B4-BE49-F238E27FC236}">
                <a16:creationId xmlns:a16="http://schemas.microsoft.com/office/drawing/2014/main" id="{3E3907C0-844B-8A78-CD4C-B77BE68E3A4E}"/>
              </a:ext>
            </a:extLst>
          </p:cNvPr>
          <p:cNvSpPr>
            <a:spLocks noGrp="1"/>
          </p:cNvSpPr>
          <p:nvPr>
            <p:ph type="body" sz="half" idx="2"/>
          </p:nvPr>
        </p:nvSpPr>
        <p:spPr>
          <a:xfrm>
            <a:off x="616688" y="2211389"/>
            <a:ext cx="5018568" cy="3657600"/>
          </a:xfrm>
          <a:prstGeom prst="rect">
            <a:avLst/>
          </a:prstGeom>
        </p:spPr>
        <p:txBody>
          <a:bodyPr>
            <a:no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Slide Number Placeholder 9">
            <a:extLst>
              <a:ext uri="{FF2B5EF4-FFF2-40B4-BE49-F238E27FC236}">
                <a16:creationId xmlns:a16="http://schemas.microsoft.com/office/drawing/2014/main" id="{841849C4-2D64-EE0F-D3A4-C944405C1FF4}"/>
              </a:ext>
            </a:extLst>
          </p:cNvPr>
          <p:cNvSpPr>
            <a:spLocks noGrp="1"/>
          </p:cNvSpPr>
          <p:nvPr>
            <p:ph type="sldNum" sz="quarter" idx="12"/>
          </p:nvPr>
        </p:nvSpPr>
        <p:spPr/>
        <p:txBody>
          <a:bodyPr/>
          <a:lstStyle/>
          <a:p>
            <a:fld id="{A7DFA607-A124-9F44-878D-A4DCC5193B17}" type="slidenum">
              <a:rPr lang="en-US" smtClean="0"/>
              <a:t>‹#›</a:t>
            </a:fld>
            <a:endParaRPr lang="en-US"/>
          </a:p>
        </p:txBody>
      </p:sp>
    </p:spTree>
    <p:extLst>
      <p:ext uri="{BB962C8B-B14F-4D97-AF65-F5344CB8AC3E}">
        <p14:creationId xmlns:p14="http://schemas.microsoft.com/office/powerpoint/2010/main" val="2848472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ody Slide_9">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7F8F02-2A26-6034-5449-5D5CF9385DFD}"/>
              </a:ext>
            </a:extLst>
          </p:cNvPr>
          <p:cNvSpPr>
            <a:spLocks noGrp="1"/>
          </p:cNvSpPr>
          <p:nvPr>
            <p:ph type="sldNum" sz="quarter" idx="10"/>
          </p:nvPr>
        </p:nvSpPr>
        <p:spPr/>
        <p:txBody>
          <a:bodyPr/>
          <a:lstStyle/>
          <a:p>
            <a:fld id="{A7DFA607-A124-9F44-878D-A4DCC5193B17}" type="slidenum">
              <a:rPr lang="en-US" smtClean="0"/>
              <a:pPr/>
              <a:t>‹#›</a:t>
            </a:fld>
            <a:endParaRPr lang="en-US"/>
          </a:p>
        </p:txBody>
      </p:sp>
    </p:spTree>
    <p:extLst>
      <p:ext uri="{BB962C8B-B14F-4D97-AF65-F5344CB8AC3E}">
        <p14:creationId xmlns:p14="http://schemas.microsoft.com/office/powerpoint/2010/main" val="3039661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on Divider_1">
    <p:bg>
      <p:bgPr>
        <a:gradFill flip="none" rotWithShape="1">
          <a:gsLst>
            <a:gs pos="0">
              <a:schemeClr val="accent3"/>
            </a:gs>
            <a:gs pos="98000">
              <a:schemeClr val="accent3">
                <a:lumMod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25D22571-62F7-79E1-524D-373DA0CE6365}"/>
              </a:ext>
            </a:extLst>
          </p:cNvPr>
          <p:cNvSpPr>
            <a:spLocks noGrp="1"/>
          </p:cNvSpPr>
          <p:nvPr>
            <p:ph type="body" sz="quarter" idx="10" hasCustomPrompt="1"/>
          </p:nvPr>
        </p:nvSpPr>
        <p:spPr>
          <a:xfrm>
            <a:off x="2421875" y="3299990"/>
            <a:ext cx="7348250" cy="1477537"/>
          </a:xfrm>
          <a:prstGeom prst="rect">
            <a:avLst/>
          </a:prstGeom>
          <a:ln w="25400">
            <a:noFill/>
          </a:ln>
          <a:effectLst/>
        </p:spPr>
        <p:txBody>
          <a:bodyPr anchor="b">
            <a:noAutofit/>
          </a:bodyPr>
          <a:lstStyle>
            <a:lvl1pPr marL="0" indent="0" algn="ctr">
              <a:buFontTx/>
              <a:buNone/>
              <a:defRPr sz="4000" b="1" i="0">
                <a:solidFill>
                  <a:schemeClr val="tx1"/>
                </a:solidFill>
                <a:latin typeface="Calibri" panose="020F0502020204030204" pitchFamily="34" charset="0"/>
                <a:cs typeface="Calibri" panose="020F0502020204030204" pitchFamily="34" charset="0"/>
              </a:defRPr>
            </a:lvl1pPr>
          </a:lstStyle>
          <a:p>
            <a:pPr lvl="0"/>
            <a:r>
              <a:rPr lang="en-US"/>
              <a:t>Insert Section Divider Text</a:t>
            </a:r>
          </a:p>
        </p:txBody>
      </p:sp>
      <p:sp>
        <p:nvSpPr>
          <p:cNvPr id="27" name="Text Placeholder 26">
            <a:extLst>
              <a:ext uri="{FF2B5EF4-FFF2-40B4-BE49-F238E27FC236}">
                <a16:creationId xmlns:a16="http://schemas.microsoft.com/office/drawing/2014/main" id="{1F541BAC-83F1-606A-FD90-6A969F35B1E4}"/>
              </a:ext>
            </a:extLst>
          </p:cNvPr>
          <p:cNvSpPr>
            <a:spLocks noGrp="1"/>
          </p:cNvSpPr>
          <p:nvPr>
            <p:ph type="body" sz="quarter" idx="11" hasCustomPrompt="1"/>
          </p:nvPr>
        </p:nvSpPr>
        <p:spPr>
          <a:xfrm>
            <a:off x="2421875" y="4875402"/>
            <a:ext cx="7348250" cy="815249"/>
          </a:xfrm>
          <a:effectLst/>
        </p:spPr>
        <p:txBody>
          <a:bodyPr>
            <a:noAutofit/>
          </a:bodyPr>
          <a:lstStyle>
            <a:lvl1pPr marL="0" indent="0" algn="ctr">
              <a:buFontTx/>
              <a:buNone/>
              <a:defRPr b="0" i="1">
                <a:solidFill>
                  <a:schemeClr val="tx1"/>
                </a:solidFill>
                <a:latin typeface="Calibri" panose="020F0502020204030204" pitchFamily="34" charset="0"/>
                <a:cs typeface="Calibri" panose="020F0502020204030204" pitchFamily="34" charset="0"/>
              </a:defRPr>
            </a:lvl1pPr>
          </a:lstStyle>
          <a:p>
            <a:pPr lvl="0"/>
            <a:r>
              <a:rPr lang="en-US"/>
              <a:t>Insert Section Divider Subtext</a:t>
            </a:r>
          </a:p>
        </p:txBody>
      </p:sp>
      <p:sp>
        <p:nvSpPr>
          <p:cNvPr id="3" name="Picture Placeholder 2">
            <a:extLst>
              <a:ext uri="{FF2B5EF4-FFF2-40B4-BE49-F238E27FC236}">
                <a16:creationId xmlns:a16="http://schemas.microsoft.com/office/drawing/2014/main" id="{6D7C6D68-7C4D-631F-282C-FC5DFF046DED}"/>
              </a:ext>
            </a:extLst>
          </p:cNvPr>
          <p:cNvSpPr>
            <a:spLocks noGrp="1"/>
          </p:cNvSpPr>
          <p:nvPr>
            <p:ph type="pic" sz="quarter" idx="12" hasCustomPrompt="1"/>
          </p:nvPr>
        </p:nvSpPr>
        <p:spPr>
          <a:xfrm>
            <a:off x="4960938" y="924977"/>
            <a:ext cx="2270125" cy="2270125"/>
          </a:xfrm>
        </p:spPr>
        <p:txBody>
          <a:bodyPr/>
          <a:lstStyle>
            <a:lvl1pPr marL="0" indent="0">
              <a:buFontTx/>
              <a:buNone/>
              <a:defRPr sz="1400"/>
            </a:lvl1pPr>
          </a:lstStyle>
          <a:p>
            <a:r>
              <a:rPr lang="en-US"/>
              <a:t>Insert an icon in this space. Instructions: Click on this box, do not click on the icon within. Click insert, then icon. Search for the icon you want. Select it and then click insert. Change the icon color to white.</a:t>
            </a:r>
          </a:p>
        </p:txBody>
      </p:sp>
      <p:sp>
        <p:nvSpPr>
          <p:cNvPr id="2" name="Slide Number Placeholder 1">
            <a:extLst>
              <a:ext uri="{FF2B5EF4-FFF2-40B4-BE49-F238E27FC236}">
                <a16:creationId xmlns:a16="http://schemas.microsoft.com/office/drawing/2014/main" id="{73B7E4CE-E663-684A-CD1F-0C87A89FCF0F}"/>
              </a:ext>
            </a:extLst>
          </p:cNvPr>
          <p:cNvSpPr>
            <a:spLocks noGrp="1"/>
          </p:cNvSpPr>
          <p:nvPr>
            <p:ph type="sldNum" sz="quarter" idx="13"/>
          </p:nvPr>
        </p:nvSpPr>
        <p:spPr>
          <a:effectLst>
            <a:outerShdw blurRad="101600" dist="50800" dir="2700000" algn="tl" rotWithShape="0">
              <a:prstClr val="black">
                <a:alpha val="10000"/>
              </a:prstClr>
            </a:outerShdw>
          </a:effectLst>
        </p:spPr>
        <p:txBody>
          <a:bodyPr/>
          <a:lstStyle>
            <a:lvl1pPr>
              <a:defRPr>
                <a:solidFill>
                  <a:schemeClr val="bg1"/>
                </a:solidFill>
              </a:defRPr>
            </a:lvl1pPr>
          </a:lstStyle>
          <a:p>
            <a:fld id="{A7DFA607-A124-9F44-878D-A4DCC5193B17}" type="slidenum">
              <a:rPr lang="en-US" smtClean="0"/>
              <a:pPr/>
              <a:t>‹#›</a:t>
            </a:fld>
            <a:endParaRPr lang="en-US"/>
          </a:p>
        </p:txBody>
      </p:sp>
      <p:grpSp>
        <p:nvGrpSpPr>
          <p:cNvPr id="4" name="Group 3">
            <a:extLst>
              <a:ext uri="{FF2B5EF4-FFF2-40B4-BE49-F238E27FC236}">
                <a16:creationId xmlns:a16="http://schemas.microsoft.com/office/drawing/2014/main" id="{898A67B8-C14A-D9FC-F662-A1AF85350DDF}"/>
              </a:ext>
            </a:extLst>
          </p:cNvPr>
          <p:cNvGrpSpPr/>
          <p:nvPr userDrawn="1"/>
        </p:nvGrpSpPr>
        <p:grpSpPr>
          <a:xfrm>
            <a:off x="616945" y="6472116"/>
            <a:ext cx="864374" cy="197390"/>
            <a:chOff x="626814" y="6394180"/>
            <a:chExt cx="864374" cy="197390"/>
          </a:xfrm>
          <a:effectLst>
            <a:outerShdw blurRad="101600" dist="50800" dir="2700000" algn="tl" rotWithShape="0">
              <a:prstClr val="black">
                <a:alpha val="10000"/>
              </a:prstClr>
            </a:outerShdw>
          </a:effectLst>
        </p:grpSpPr>
        <p:sp>
          <p:nvSpPr>
            <p:cNvPr id="5" name="Round Diagonal Corner Rectangle 4">
              <a:extLst>
                <a:ext uri="{FF2B5EF4-FFF2-40B4-BE49-F238E27FC236}">
                  <a16:creationId xmlns:a16="http://schemas.microsoft.com/office/drawing/2014/main" id="{5977BD98-9B7E-8D21-E04F-17DAAC568BC0}"/>
                </a:ext>
              </a:extLst>
            </p:cNvPr>
            <p:cNvSpPr/>
            <p:nvPr userDrawn="1"/>
          </p:nvSpPr>
          <p:spPr>
            <a:xfrm>
              <a:off x="626814" y="6394180"/>
              <a:ext cx="197390" cy="197390"/>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 Diagonal Corner Rectangle 5">
              <a:extLst>
                <a:ext uri="{FF2B5EF4-FFF2-40B4-BE49-F238E27FC236}">
                  <a16:creationId xmlns:a16="http://schemas.microsoft.com/office/drawing/2014/main" id="{2D0E3E30-9EA3-221D-DB7B-5FEF76CB5320}"/>
                </a:ext>
              </a:extLst>
            </p:cNvPr>
            <p:cNvSpPr/>
            <p:nvPr userDrawn="1"/>
          </p:nvSpPr>
          <p:spPr>
            <a:xfrm>
              <a:off x="960306" y="6394180"/>
              <a:ext cx="197390" cy="197390"/>
            </a:xfrm>
            <a:prstGeom prst="round2Diag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 Diagonal Corner Rectangle 6">
              <a:extLst>
                <a:ext uri="{FF2B5EF4-FFF2-40B4-BE49-F238E27FC236}">
                  <a16:creationId xmlns:a16="http://schemas.microsoft.com/office/drawing/2014/main" id="{D8914F71-BB74-8516-54AF-3DCFE514DECB}"/>
                </a:ext>
              </a:extLst>
            </p:cNvPr>
            <p:cNvSpPr/>
            <p:nvPr userDrawn="1"/>
          </p:nvSpPr>
          <p:spPr>
            <a:xfrm>
              <a:off x="1293798" y="6394180"/>
              <a:ext cx="197390" cy="197390"/>
            </a:xfrm>
            <a:prstGeom prst="round2DiagRect">
              <a:avLst/>
            </a:prstGeom>
            <a:solidFill>
              <a:schemeClr val="bg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12">
            <a:extLst>
              <a:ext uri="{FF2B5EF4-FFF2-40B4-BE49-F238E27FC236}">
                <a16:creationId xmlns:a16="http://schemas.microsoft.com/office/drawing/2014/main" id="{55AA1B77-C607-D648-B76E-D47178B6D038}"/>
              </a:ext>
            </a:extLst>
          </p:cNvPr>
          <p:cNvPicPr>
            <a:picLocks noChangeAspect="1"/>
          </p:cNvPicPr>
          <p:nvPr userDrawn="1"/>
        </p:nvPicPr>
        <p:blipFill>
          <a:blip r:embed="rId2"/>
          <a:srcRect/>
          <a:stretch/>
        </p:blipFill>
        <p:spPr>
          <a:xfrm>
            <a:off x="9981468" y="6119260"/>
            <a:ext cx="1586973" cy="528991"/>
          </a:xfrm>
          <a:prstGeom prst="rect">
            <a:avLst/>
          </a:prstGeom>
          <a:effectLst>
            <a:outerShdw blurRad="101600" dist="50800" dir="2700000" algn="tl" rotWithShape="0">
              <a:prstClr val="black">
                <a:alpha val="10000"/>
              </a:prstClr>
            </a:outerShdw>
          </a:effectLst>
        </p:spPr>
      </p:pic>
    </p:spTree>
    <p:extLst>
      <p:ext uri="{BB962C8B-B14F-4D97-AF65-F5344CB8AC3E}">
        <p14:creationId xmlns:p14="http://schemas.microsoft.com/office/powerpoint/2010/main" val="1519726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Divider_2">
    <p:bg>
      <p:bgPr>
        <a:gradFill flip="none" rotWithShape="1">
          <a:gsLst>
            <a:gs pos="0">
              <a:schemeClr val="accent1"/>
            </a:gs>
            <a:gs pos="98000">
              <a:schemeClr val="accent1">
                <a:lumMod val="5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25D22571-62F7-79E1-524D-373DA0CE6365}"/>
              </a:ext>
            </a:extLst>
          </p:cNvPr>
          <p:cNvSpPr>
            <a:spLocks noGrp="1"/>
          </p:cNvSpPr>
          <p:nvPr>
            <p:ph type="body" sz="quarter" idx="10" hasCustomPrompt="1"/>
          </p:nvPr>
        </p:nvSpPr>
        <p:spPr>
          <a:xfrm>
            <a:off x="2421875" y="3299990"/>
            <a:ext cx="7348250" cy="1477537"/>
          </a:xfrm>
          <a:prstGeom prst="rect">
            <a:avLst/>
          </a:prstGeom>
          <a:ln w="25400">
            <a:noFill/>
          </a:ln>
        </p:spPr>
        <p:txBody>
          <a:bodyPr anchor="b">
            <a:noAutofit/>
          </a:bodyPr>
          <a:lstStyle>
            <a:lvl1pPr marL="0" indent="0" algn="ctr">
              <a:buFontTx/>
              <a:buNone/>
              <a:defRPr sz="4000" b="1" i="0">
                <a:solidFill>
                  <a:schemeClr val="bg1"/>
                </a:solidFill>
                <a:latin typeface="Calibri" panose="020F0502020204030204" pitchFamily="34" charset="0"/>
                <a:cs typeface="Calibri" panose="020F0502020204030204" pitchFamily="34" charset="0"/>
              </a:defRPr>
            </a:lvl1pPr>
          </a:lstStyle>
          <a:p>
            <a:pPr lvl="0"/>
            <a:r>
              <a:rPr lang="en-US"/>
              <a:t>Insert Section Divider Text</a:t>
            </a:r>
          </a:p>
        </p:txBody>
      </p:sp>
      <p:sp>
        <p:nvSpPr>
          <p:cNvPr id="27" name="Text Placeholder 26">
            <a:extLst>
              <a:ext uri="{FF2B5EF4-FFF2-40B4-BE49-F238E27FC236}">
                <a16:creationId xmlns:a16="http://schemas.microsoft.com/office/drawing/2014/main" id="{1F541BAC-83F1-606A-FD90-6A969F35B1E4}"/>
              </a:ext>
            </a:extLst>
          </p:cNvPr>
          <p:cNvSpPr>
            <a:spLocks noGrp="1"/>
          </p:cNvSpPr>
          <p:nvPr>
            <p:ph type="body" sz="quarter" idx="11" hasCustomPrompt="1"/>
          </p:nvPr>
        </p:nvSpPr>
        <p:spPr>
          <a:xfrm>
            <a:off x="2421875" y="4875402"/>
            <a:ext cx="7348250" cy="815249"/>
          </a:xfrm>
        </p:spPr>
        <p:txBody>
          <a:bodyPr>
            <a:noAutofit/>
          </a:bodyPr>
          <a:lstStyle>
            <a:lvl1pPr marL="0" indent="0" algn="ctr">
              <a:buFontTx/>
              <a:buNone/>
              <a:defRPr b="0" i="1">
                <a:solidFill>
                  <a:schemeClr val="bg1"/>
                </a:solidFill>
                <a:latin typeface="Calibri" panose="020F0502020204030204" pitchFamily="34" charset="0"/>
                <a:cs typeface="Calibri" panose="020F0502020204030204" pitchFamily="34" charset="0"/>
              </a:defRPr>
            </a:lvl1pPr>
          </a:lstStyle>
          <a:p>
            <a:pPr lvl="0"/>
            <a:r>
              <a:rPr lang="en-US"/>
              <a:t>Insert Section Divider Subtext</a:t>
            </a:r>
          </a:p>
        </p:txBody>
      </p:sp>
      <p:sp>
        <p:nvSpPr>
          <p:cNvPr id="3" name="Picture Placeholder 2">
            <a:extLst>
              <a:ext uri="{FF2B5EF4-FFF2-40B4-BE49-F238E27FC236}">
                <a16:creationId xmlns:a16="http://schemas.microsoft.com/office/drawing/2014/main" id="{6D7C6D68-7C4D-631F-282C-FC5DFF046DED}"/>
              </a:ext>
            </a:extLst>
          </p:cNvPr>
          <p:cNvSpPr>
            <a:spLocks noGrp="1"/>
          </p:cNvSpPr>
          <p:nvPr>
            <p:ph type="pic" sz="quarter" idx="12" hasCustomPrompt="1"/>
          </p:nvPr>
        </p:nvSpPr>
        <p:spPr>
          <a:xfrm>
            <a:off x="4960938" y="924977"/>
            <a:ext cx="2270125" cy="2270125"/>
          </a:xfrm>
        </p:spPr>
        <p:txBody>
          <a:bodyPr/>
          <a:lstStyle>
            <a:lvl1pPr marL="0" indent="0">
              <a:buFontTx/>
              <a:buNone/>
              <a:defRPr sz="1400"/>
            </a:lvl1pPr>
          </a:lstStyle>
          <a:p>
            <a:r>
              <a:rPr lang="en-US"/>
              <a:t>Insert an icon in this space. Instructions: Click on this box, do not click on the icon within. Click insert, then icon. Search for the icon you want. Select it and then click insert. Change the icon color to white.</a:t>
            </a:r>
          </a:p>
        </p:txBody>
      </p:sp>
      <p:sp>
        <p:nvSpPr>
          <p:cNvPr id="2" name="Slide Number Placeholder 1">
            <a:extLst>
              <a:ext uri="{FF2B5EF4-FFF2-40B4-BE49-F238E27FC236}">
                <a16:creationId xmlns:a16="http://schemas.microsoft.com/office/drawing/2014/main" id="{25A828E1-30BF-B248-5F69-EE2E4E27B533}"/>
              </a:ext>
            </a:extLst>
          </p:cNvPr>
          <p:cNvSpPr>
            <a:spLocks noGrp="1"/>
          </p:cNvSpPr>
          <p:nvPr>
            <p:ph type="sldNum" sz="quarter" idx="13"/>
          </p:nvPr>
        </p:nvSpPr>
        <p:spPr>
          <a:effectLst>
            <a:outerShdw blurRad="101600" dist="50800" dir="2700000" algn="tl" rotWithShape="0">
              <a:prstClr val="black">
                <a:alpha val="10000"/>
              </a:prstClr>
            </a:outerShdw>
          </a:effectLst>
        </p:spPr>
        <p:txBody>
          <a:bodyPr/>
          <a:lstStyle>
            <a:lvl1pPr>
              <a:defRPr>
                <a:solidFill>
                  <a:schemeClr val="bg1"/>
                </a:solidFill>
              </a:defRPr>
            </a:lvl1pPr>
          </a:lstStyle>
          <a:p>
            <a:fld id="{A7DFA607-A124-9F44-878D-A4DCC5193B17}" type="slidenum">
              <a:rPr lang="en-US" smtClean="0"/>
              <a:pPr/>
              <a:t>‹#›</a:t>
            </a:fld>
            <a:endParaRPr lang="en-US"/>
          </a:p>
        </p:txBody>
      </p:sp>
      <p:grpSp>
        <p:nvGrpSpPr>
          <p:cNvPr id="4" name="Group 3">
            <a:extLst>
              <a:ext uri="{FF2B5EF4-FFF2-40B4-BE49-F238E27FC236}">
                <a16:creationId xmlns:a16="http://schemas.microsoft.com/office/drawing/2014/main" id="{770FF32A-F588-F5F2-01DD-86512B183BC1}"/>
              </a:ext>
            </a:extLst>
          </p:cNvPr>
          <p:cNvGrpSpPr/>
          <p:nvPr userDrawn="1"/>
        </p:nvGrpSpPr>
        <p:grpSpPr>
          <a:xfrm>
            <a:off x="616945" y="6472116"/>
            <a:ext cx="864374" cy="197390"/>
            <a:chOff x="626814" y="6394180"/>
            <a:chExt cx="864374" cy="197390"/>
          </a:xfrm>
          <a:effectLst>
            <a:outerShdw blurRad="101600" dist="50800" dir="2700000" algn="tl" rotWithShape="0">
              <a:prstClr val="black">
                <a:alpha val="10000"/>
              </a:prstClr>
            </a:outerShdw>
          </a:effectLst>
        </p:grpSpPr>
        <p:sp>
          <p:nvSpPr>
            <p:cNvPr id="5" name="Round Diagonal Corner Rectangle 4">
              <a:extLst>
                <a:ext uri="{FF2B5EF4-FFF2-40B4-BE49-F238E27FC236}">
                  <a16:creationId xmlns:a16="http://schemas.microsoft.com/office/drawing/2014/main" id="{9AF02254-97BE-8EC4-5BFF-19A4F4B05D6F}"/>
                </a:ext>
              </a:extLst>
            </p:cNvPr>
            <p:cNvSpPr/>
            <p:nvPr userDrawn="1"/>
          </p:nvSpPr>
          <p:spPr>
            <a:xfrm>
              <a:off x="626814" y="6394180"/>
              <a:ext cx="197390" cy="197390"/>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 Diagonal Corner Rectangle 5">
              <a:extLst>
                <a:ext uri="{FF2B5EF4-FFF2-40B4-BE49-F238E27FC236}">
                  <a16:creationId xmlns:a16="http://schemas.microsoft.com/office/drawing/2014/main" id="{74B2E90B-73EF-611A-360A-3C030CC2759E}"/>
                </a:ext>
              </a:extLst>
            </p:cNvPr>
            <p:cNvSpPr/>
            <p:nvPr userDrawn="1"/>
          </p:nvSpPr>
          <p:spPr>
            <a:xfrm>
              <a:off x="960306" y="6394180"/>
              <a:ext cx="197390" cy="197390"/>
            </a:xfrm>
            <a:prstGeom prst="round2Diag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 Diagonal Corner Rectangle 6">
              <a:extLst>
                <a:ext uri="{FF2B5EF4-FFF2-40B4-BE49-F238E27FC236}">
                  <a16:creationId xmlns:a16="http://schemas.microsoft.com/office/drawing/2014/main" id="{17192A94-296D-A31C-883A-858FB79D2DC6}"/>
                </a:ext>
              </a:extLst>
            </p:cNvPr>
            <p:cNvSpPr/>
            <p:nvPr userDrawn="1"/>
          </p:nvSpPr>
          <p:spPr>
            <a:xfrm>
              <a:off x="1293798" y="6394180"/>
              <a:ext cx="197390" cy="197390"/>
            </a:xfrm>
            <a:prstGeom prst="round2DiagRect">
              <a:avLst/>
            </a:prstGeom>
            <a:solidFill>
              <a:schemeClr val="bg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Picture 12">
            <a:extLst>
              <a:ext uri="{FF2B5EF4-FFF2-40B4-BE49-F238E27FC236}">
                <a16:creationId xmlns:a16="http://schemas.microsoft.com/office/drawing/2014/main" id="{3D6F9251-7A25-A966-BE4D-266802EB0B10}"/>
              </a:ext>
            </a:extLst>
          </p:cNvPr>
          <p:cNvPicPr>
            <a:picLocks noChangeAspect="1"/>
          </p:cNvPicPr>
          <p:nvPr userDrawn="1"/>
        </p:nvPicPr>
        <p:blipFill>
          <a:blip r:embed="rId2"/>
          <a:srcRect/>
          <a:stretch/>
        </p:blipFill>
        <p:spPr>
          <a:xfrm>
            <a:off x="9981468" y="6119260"/>
            <a:ext cx="1586973" cy="528991"/>
          </a:xfrm>
          <a:prstGeom prst="rect">
            <a:avLst/>
          </a:prstGeom>
          <a:effectLst>
            <a:outerShdw blurRad="101600" dist="50800" dir="2700000" algn="tl" rotWithShape="0">
              <a:prstClr val="black">
                <a:alpha val="10000"/>
              </a:prstClr>
            </a:outerShdw>
          </a:effectLst>
        </p:spPr>
      </p:pic>
    </p:spTree>
    <p:extLst>
      <p:ext uri="{BB962C8B-B14F-4D97-AF65-F5344CB8AC3E}">
        <p14:creationId xmlns:p14="http://schemas.microsoft.com/office/powerpoint/2010/main" val="23375784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ection Divider_3">
    <p:bg>
      <p:bgPr>
        <a:gradFill flip="none" rotWithShape="1">
          <a:gsLst>
            <a:gs pos="0">
              <a:schemeClr val="bg2"/>
            </a:gs>
            <a:gs pos="98000">
              <a:schemeClr val="tx2"/>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25D22571-62F7-79E1-524D-373DA0CE6365}"/>
              </a:ext>
            </a:extLst>
          </p:cNvPr>
          <p:cNvSpPr>
            <a:spLocks noGrp="1"/>
          </p:cNvSpPr>
          <p:nvPr>
            <p:ph type="body" sz="quarter" idx="10" hasCustomPrompt="1"/>
          </p:nvPr>
        </p:nvSpPr>
        <p:spPr>
          <a:xfrm>
            <a:off x="2421875" y="3299990"/>
            <a:ext cx="7348250" cy="1477537"/>
          </a:xfrm>
          <a:prstGeom prst="rect">
            <a:avLst/>
          </a:prstGeom>
          <a:ln w="25400">
            <a:noFill/>
          </a:ln>
        </p:spPr>
        <p:txBody>
          <a:bodyPr anchor="b">
            <a:noAutofit/>
          </a:bodyPr>
          <a:lstStyle>
            <a:lvl1pPr marL="0" indent="0" algn="ctr">
              <a:buFontTx/>
              <a:buNone/>
              <a:defRPr sz="4000" b="1" i="0">
                <a:solidFill>
                  <a:schemeClr val="bg1"/>
                </a:solidFill>
                <a:latin typeface="Calibri" panose="020F0502020204030204" pitchFamily="34" charset="0"/>
                <a:cs typeface="Calibri" panose="020F0502020204030204" pitchFamily="34" charset="0"/>
              </a:defRPr>
            </a:lvl1pPr>
          </a:lstStyle>
          <a:p>
            <a:pPr lvl="0"/>
            <a:r>
              <a:rPr lang="en-US"/>
              <a:t>Insert Section Divider Text</a:t>
            </a:r>
          </a:p>
        </p:txBody>
      </p:sp>
      <p:sp>
        <p:nvSpPr>
          <p:cNvPr id="27" name="Text Placeholder 26">
            <a:extLst>
              <a:ext uri="{FF2B5EF4-FFF2-40B4-BE49-F238E27FC236}">
                <a16:creationId xmlns:a16="http://schemas.microsoft.com/office/drawing/2014/main" id="{1F541BAC-83F1-606A-FD90-6A969F35B1E4}"/>
              </a:ext>
            </a:extLst>
          </p:cNvPr>
          <p:cNvSpPr>
            <a:spLocks noGrp="1"/>
          </p:cNvSpPr>
          <p:nvPr>
            <p:ph type="body" sz="quarter" idx="11" hasCustomPrompt="1"/>
          </p:nvPr>
        </p:nvSpPr>
        <p:spPr>
          <a:xfrm>
            <a:off x="2421875" y="4875402"/>
            <a:ext cx="7348250" cy="815249"/>
          </a:xfrm>
        </p:spPr>
        <p:txBody>
          <a:bodyPr>
            <a:noAutofit/>
          </a:bodyPr>
          <a:lstStyle>
            <a:lvl1pPr marL="0" indent="0" algn="ctr">
              <a:buFontTx/>
              <a:buNone/>
              <a:defRPr b="0" i="1">
                <a:solidFill>
                  <a:schemeClr val="bg1"/>
                </a:solidFill>
                <a:latin typeface="Calibri" panose="020F0502020204030204" pitchFamily="34" charset="0"/>
                <a:cs typeface="Calibri" panose="020F0502020204030204" pitchFamily="34" charset="0"/>
              </a:defRPr>
            </a:lvl1pPr>
          </a:lstStyle>
          <a:p>
            <a:pPr lvl="0"/>
            <a:r>
              <a:rPr lang="en-US"/>
              <a:t>Insert Section Divider Subtext</a:t>
            </a:r>
          </a:p>
        </p:txBody>
      </p:sp>
      <p:sp>
        <p:nvSpPr>
          <p:cNvPr id="3" name="Picture Placeholder 2">
            <a:extLst>
              <a:ext uri="{FF2B5EF4-FFF2-40B4-BE49-F238E27FC236}">
                <a16:creationId xmlns:a16="http://schemas.microsoft.com/office/drawing/2014/main" id="{6D7C6D68-7C4D-631F-282C-FC5DFF046DED}"/>
              </a:ext>
            </a:extLst>
          </p:cNvPr>
          <p:cNvSpPr>
            <a:spLocks noGrp="1"/>
          </p:cNvSpPr>
          <p:nvPr>
            <p:ph type="pic" sz="quarter" idx="12" hasCustomPrompt="1"/>
          </p:nvPr>
        </p:nvSpPr>
        <p:spPr>
          <a:xfrm>
            <a:off x="4960938" y="924977"/>
            <a:ext cx="2270125" cy="2270125"/>
          </a:xfrm>
        </p:spPr>
        <p:txBody>
          <a:bodyPr/>
          <a:lstStyle>
            <a:lvl1pPr marL="0" indent="0">
              <a:buFontTx/>
              <a:buNone/>
              <a:defRPr sz="1400"/>
            </a:lvl1pPr>
          </a:lstStyle>
          <a:p>
            <a:r>
              <a:rPr lang="en-US"/>
              <a:t>Insert an icon in this space. Instructions: Click on this box, do not click on the icon within. Click insert, then icon. Search for the icon you want. Select it and then click insert. Change the icon color to white.</a:t>
            </a:r>
          </a:p>
        </p:txBody>
      </p:sp>
      <p:sp>
        <p:nvSpPr>
          <p:cNvPr id="2" name="Slide Number Placeholder 1">
            <a:extLst>
              <a:ext uri="{FF2B5EF4-FFF2-40B4-BE49-F238E27FC236}">
                <a16:creationId xmlns:a16="http://schemas.microsoft.com/office/drawing/2014/main" id="{4191092A-1DB8-1B45-6EE5-63119704135F}"/>
              </a:ext>
            </a:extLst>
          </p:cNvPr>
          <p:cNvSpPr>
            <a:spLocks noGrp="1"/>
          </p:cNvSpPr>
          <p:nvPr>
            <p:ph type="sldNum" sz="quarter" idx="13"/>
          </p:nvPr>
        </p:nvSpPr>
        <p:spPr>
          <a:effectLst>
            <a:outerShdw blurRad="101600" dist="50800" dir="2700000" algn="tl" rotWithShape="0">
              <a:prstClr val="black">
                <a:alpha val="10000"/>
              </a:prstClr>
            </a:outerShdw>
          </a:effectLst>
        </p:spPr>
        <p:txBody>
          <a:bodyPr/>
          <a:lstStyle>
            <a:lvl1pPr>
              <a:defRPr>
                <a:solidFill>
                  <a:schemeClr val="bg1"/>
                </a:solidFill>
              </a:defRPr>
            </a:lvl1pPr>
          </a:lstStyle>
          <a:p>
            <a:fld id="{A7DFA607-A124-9F44-878D-A4DCC5193B17}" type="slidenum">
              <a:rPr lang="en-US" smtClean="0"/>
              <a:pPr/>
              <a:t>‹#›</a:t>
            </a:fld>
            <a:endParaRPr lang="en-US"/>
          </a:p>
        </p:txBody>
      </p:sp>
      <p:grpSp>
        <p:nvGrpSpPr>
          <p:cNvPr id="4" name="Group 3">
            <a:extLst>
              <a:ext uri="{FF2B5EF4-FFF2-40B4-BE49-F238E27FC236}">
                <a16:creationId xmlns:a16="http://schemas.microsoft.com/office/drawing/2014/main" id="{130BFA79-0704-779F-096E-8892E80D74F0}"/>
              </a:ext>
            </a:extLst>
          </p:cNvPr>
          <p:cNvGrpSpPr/>
          <p:nvPr userDrawn="1"/>
        </p:nvGrpSpPr>
        <p:grpSpPr>
          <a:xfrm>
            <a:off x="616945" y="6472116"/>
            <a:ext cx="864374" cy="197390"/>
            <a:chOff x="626814" y="6394180"/>
            <a:chExt cx="864374" cy="197390"/>
          </a:xfrm>
          <a:effectLst>
            <a:outerShdw blurRad="101600" dist="50800" dir="2700000" algn="tl" rotWithShape="0">
              <a:prstClr val="black">
                <a:alpha val="10000"/>
              </a:prstClr>
            </a:outerShdw>
          </a:effectLst>
        </p:grpSpPr>
        <p:sp>
          <p:nvSpPr>
            <p:cNvPr id="5" name="Round Diagonal Corner Rectangle 4">
              <a:extLst>
                <a:ext uri="{FF2B5EF4-FFF2-40B4-BE49-F238E27FC236}">
                  <a16:creationId xmlns:a16="http://schemas.microsoft.com/office/drawing/2014/main" id="{4EC1A516-3E2D-D9A2-8B01-8811C8AE91E4}"/>
                </a:ext>
              </a:extLst>
            </p:cNvPr>
            <p:cNvSpPr/>
            <p:nvPr userDrawn="1"/>
          </p:nvSpPr>
          <p:spPr>
            <a:xfrm>
              <a:off x="626814" y="6394180"/>
              <a:ext cx="197390" cy="197390"/>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 Diagonal Corner Rectangle 5">
              <a:extLst>
                <a:ext uri="{FF2B5EF4-FFF2-40B4-BE49-F238E27FC236}">
                  <a16:creationId xmlns:a16="http://schemas.microsoft.com/office/drawing/2014/main" id="{B4CE7FCA-36D5-8934-DBFE-0545352AB3B4}"/>
                </a:ext>
              </a:extLst>
            </p:cNvPr>
            <p:cNvSpPr/>
            <p:nvPr userDrawn="1"/>
          </p:nvSpPr>
          <p:spPr>
            <a:xfrm>
              <a:off x="960306" y="6394180"/>
              <a:ext cx="197390" cy="197390"/>
            </a:xfrm>
            <a:prstGeom prst="round2Diag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 Diagonal Corner Rectangle 6">
              <a:extLst>
                <a:ext uri="{FF2B5EF4-FFF2-40B4-BE49-F238E27FC236}">
                  <a16:creationId xmlns:a16="http://schemas.microsoft.com/office/drawing/2014/main" id="{620954A2-4689-BA0B-EC2B-4689EF1DDEF2}"/>
                </a:ext>
              </a:extLst>
            </p:cNvPr>
            <p:cNvSpPr/>
            <p:nvPr userDrawn="1"/>
          </p:nvSpPr>
          <p:spPr>
            <a:xfrm>
              <a:off x="1293798" y="6394180"/>
              <a:ext cx="197390" cy="197390"/>
            </a:xfrm>
            <a:prstGeom prst="round2DiagRect">
              <a:avLst/>
            </a:prstGeom>
            <a:solidFill>
              <a:schemeClr val="bg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12">
            <a:extLst>
              <a:ext uri="{FF2B5EF4-FFF2-40B4-BE49-F238E27FC236}">
                <a16:creationId xmlns:a16="http://schemas.microsoft.com/office/drawing/2014/main" id="{13FDC304-05F8-EB57-3B53-915E5D946187}"/>
              </a:ext>
            </a:extLst>
          </p:cNvPr>
          <p:cNvPicPr>
            <a:picLocks noChangeAspect="1"/>
          </p:cNvPicPr>
          <p:nvPr userDrawn="1"/>
        </p:nvPicPr>
        <p:blipFill>
          <a:blip r:embed="rId2"/>
          <a:srcRect/>
          <a:stretch/>
        </p:blipFill>
        <p:spPr>
          <a:xfrm>
            <a:off x="9981468" y="6119260"/>
            <a:ext cx="1586973" cy="528991"/>
          </a:xfrm>
          <a:prstGeom prst="rect">
            <a:avLst/>
          </a:prstGeom>
          <a:effectLst>
            <a:outerShdw blurRad="101600" dist="50800" dir="2700000" algn="tl" rotWithShape="0">
              <a:prstClr val="black">
                <a:alpha val="10000"/>
              </a:prstClr>
            </a:outerShdw>
          </a:effectLst>
        </p:spPr>
      </p:pic>
    </p:spTree>
    <p:extLst>
      <p:ext uri="{BB962C8B-B14F-4D97-AF65-F5344CB8AC3E}">
        <p14:creationId xmlns:p14="http://schemas.microsoft.com/office/powerpoint/2010/main" val="20551757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ection Divider_4">
    <p:bg>
      <p:bgPr>
        <a:gradFill flip="none" rotWithShape="1">
          <a:gsLst>
            <a:gs pos="0">
              <a:schemeClr val="accent5"/>
            </a:gs>
            <a:gs pos="98000">
              <a:schemeClr val="accent5">
                <a:lumMod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25D22571-62F7-79E1-524D-373DA0CE6365}"/>
              </a:ext>
            </a:extLst>
          </p:cNvPr>
          <p:cNvSpPr>
            <a:spLocks noGrp="1"/>
          </p:cNvSpPr>
          <p:nvPr>
            <p:ph type="body" sz="quarter" idx="10" hasCustomPrompt="1"/>
          </p:nvPr>
        </p:nvSpPr>
        <p:spPr>
          <a:xfrm>
            <a:off x="2421875" y="3299990"/>
            <a:ext cx="7348250" cy="1477537"/>
          </a:xfrm>
          <a:prstGeom prst="rect">
            <a:avLst/>
          </a:prstGeom>
          <a:ln w="25400">
            <a:noFill/>
          </a:ln>
          <a:effectLst/>
        </p:spPr>
        <p:txBody>
          <a:bodyPr anchor="b">
            <a:noAutofit/>
          </a:bodyPr>
          <a:lstStyle>
            <a:lvl1pPr marL="0" indent="0" algn="ctr">
              <a:buFontTx/>
              <a:buNone/>
              <a:defRPr sz="4000" b="1" i="0">
                <a:solidFill>
                  <a:schemeClr val="tx1"/>
                </a:solidFill>
                <a:latin typeface="Calibri" panose="020F0502020204030204" pitchFamily="34" charset="0"/>
                <a:cs typeface="Calibri" panose="020F0502020204030204" pitchFamily="34" charset="0"/>
              </a:defRPr>
            </a:lvl1pPr>
          </a:lstStyle>
          <a:p>
            <a:pPr lvl="0"/>
            <a:r>
              <a:rPr lang="en-US"/>
              <a:t>Insert Section Divider Text</a:t>
            </a:r>
          </a:p>
        </p:txBody>
      </p:sp>
      <p:sp>
        <p:nvSpPr>
          <p:cNvPr id="27" name="Text Placeholder 26">
            <a:extLst>
              <a:ext uri="{FF2B5EF4-FFF2-40B4-BE49-F238E27FC236}">
                <a16:creationId xmlns:a16="http://schemas.microsoft.com/office/drawing/2014/main" id="{1F541BAC-83F1-606A-FD90-6A969F35B1E4}"/>
              </a:ext>
            </a:extLst>
          </p:cNvPr>
          <p:cNvSpPr>
            <a:spLocks noGrp="1"/>
          </p:cNvSpPr>
          <p:nvPr>
            <p:ph type="body" sz="quarter" idx="11" hasCustomPrompt="1"/>
          </p:nvPr>
        </p:nvSpPr>
        <p:spPr>
          <a:xfrm>
            <a:off x="2421875" y="4875402"/>
            <a:ext cx="7348250" cy="815249"/>
          </a:xfrm>
          <a:effectLst/>
        </p:spPr>
        <p:txBody>
          <a:bodyPr>
            <a:noAutofit/>
          </a:bodyPr>
          <a:lstStyle>
            <a:lvl1pPr marL="0" indent="0" algn="ctr">
              <a:buFontTx/>
              <a:buNone/>
              <a:defRPr b="0" i="1">
                <a:solidFill>
                  <a:schemeClr val="tx1"/>
                </a:solidFill>
                <a:latin typeface="Calibri" panose="020F0502020204030204" pitchFamily="34" charset="0"/>
                <a:cs typeface="Calibri" panose="020F0502020204030204" pitchFamily="34" charset="0"/>
              </a:defRPr>
            </a:lvl1pPr>
          </a:lstStyle>
          <a:p>
            <a:pPr lvl="0"/>
            <a:r>
              <a:rPr lang="en-US"/>
              <a:t>Insert Section Divider Subtext</a:t>
            </a:r>
          </a:p>
        </p:txBody>
      </p:sp>
      <p:sp>
        <p:nvSpPr>
          <p:cNvPr id="3" name="Picture Placeholder 2">
            <a:extLst>
              <a:ext uri="{FF2B5EF4-FFF2-40B4-BE49-F238E27FC236}">
                <a16:creationId xmlns:a16="http://schemas.microsoft.com/office/drawing/2014/main" id="{6D7C6D68-7C4D-631F-282C-FC5DFF046DED}"/>
              </a:ext>
            </a:extLst>
          </p:cNvPr>
          <p:cNvSpPr>
            <a:spLocks noGrp="1"/>
          </p:cNvSpPr>
          <p:nvPr>
            <p:ph type="pic" sz="quarter" idx="12" hasCustomPrompt="1"/>
          </p:nvPr>
        </p:nvSpPr>
        <p:spPr>
          <a:xfrm>
            <a:off x="4960938" y="924977"/>
            <a:ext cx="2270125" cy="2270125"/>
          </a:xfrm>
        </p:spPr>
        <p:txBody>
          <a:bodyPr/>
          <a:lstStyle>
            <a:lvl1pPr marL="0" indent="0">
              <a:buFontTx/>
              <a:buNone/>
              <a:defRPr sz="1400"/>
            </a:lvl1pPr>
          </a:lstStyle>
          <a:p>
            <a:r>
              <a:rPr lang="en-US"/>
              <a:t>Insert an icon in this space. Instructions: Click on this box, do not click on the icon within. Click insert, then icon. Search for the icon you want. Select it and then click insert. Change the icon color to white.</a:t>
            </a:r>
          </a:p>
        </p:txBody>
      </p:sp>
      <p:sp>
        <p:nvSpPr>
          <p:cNvPr id="2" name="Slide Number Placeholder 1">
            <a:extLst>
              <a:ext uri="{FF2B5EF4-FFF2-40B4-BE49-F238E27FC236}">
                <a16:creationId xmlns:a16="http://schemas.microsoft.com/office/drawing/2014/main" id="{6F93CD85-E484-C69D-EDFE-8F6D56B37E0A}"/>
              </a:ext>
            </a:extLst>
          </p:cNvPr>
          <p:cNvSpPr>
            <a:spLocks noGrp="1"/>
          </p:cNvSpPr>
          <p:nvPr>
            <p:ph type="sldNum" sz="quarter" idx="13"/>
          </p:nvPr>
        </p:nvSpPr>
        <p:spPr>
          <a:effectLst>
            <a:outerShdw blurRad="101600" dist="50800" dir="2700000" algn="tl" rotWithShape="0">
              <a:prstClr val="black">
                <a:alpha val="10000"/>
              </a:prstClr>
            </a:outerShdw>
          </a:effectLst>
        </p:spPr>
        <p:txBody>
          <a:bodyPr/>
          <a:lstStyle>
            <a:lvl1pPr>
              <a:defRPr>
                <a:solidFill>
                  <a:schemeClr val="bg1"/>
                </a:solidFill>
              </a:defRPr>
            </a:lvl1pPr>
          </a:lstStyle>
          <a:p>
            <a:fld id="{A7DFA607-A124-9F44-878D-A4DCC5193B17}" type="slidenum">
              <a:rPr lang="en-US" smtClean="0"/>
              <a:pPr/>
              <a:t>‹#›</a:t>
            </a:fld>
            <a:endParaRPr lang="en-US"/>
          </a:p>
        </p:txBody>
      </p:sp>
      <p:grpSp>
        <p:nvGrpSpPr>
          <p:cNvPr id="4" name="Group 3">
            <a:extLst>
              <a:ext uri="{FF2B5EF4-FFF2-40B4-BE49-F238E27FC236}">
                <a16:creationId xmlns:a16="http://schemas.microsoft.com/office/drawing/2014/main" id="{27DDB45F-4744-D001-D12A-DEA480FAA8A7}"/>
              </a:ext>
            </a:extLst>
          </p:cNvPr>
          <p:cNvGrpSpPr/>
          <p:nvPr userDrawn="1"/>
        </p:nvGrpSpPr>
        <p:grpSpPr>
          <a:xfrm>
            <a:off x="616945" y="6472116"/>
            <a:ext cx="864374" cy="197390"/>
            <a:chOff x="626814" y="6394180"/>
            <a:chExt cx="864374" cy="197390"/>
          </a:xfrm>
          <a:effectLst>
            <a:outerShdw blurRad="101600" dist="50800" dir="2700000" algn="tl" rotWithShape="0">
              <a:prstClr val="black">
                <a:alpha val="10000"/>
              </a:prstClr>
            </a:outerShdw>
          </a:effectLst>
        </p:grpSpPr>
        <p:sp>
          <p:nvSpPr>
            <p:cNvPr id="5" name="Round Diagonal Corner Rectangle 4">
              <a:extLst>
                <a:ext uri="{FF2B5EF4-FFF2-40B4-BE49-F238E27FC236}">
                  <a16:creationId xmlns:a16="http://schemas.microsoft.com/office/drawing/2014/main" id="{09ED7757-5D0B-B351-4CBA-7A848DAB952F}"/>
                </a:ext>
              </a:extLst>
            </p:cNvPr>
            <p:cNvSpPr/>
            <p:nvPr userDrawn="1"/>
          </p:nvSpPr>
          <p:spPr>
            <a:xfrm>
              <a:off x="626814" y="6394180"/>
              <a:ext cx="197390" cy="197390"/>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 Diagonal Corner Rectangle 5">
              <a:extLst>
                <a:ext uri="{FF2B5EF4-FFF2-40B4-BE49-F238E27FC236}">
                  <a16:creationId xmlns:a16="http://schemas.microsoft.com/office/drawing/2014/main" id="{342F7CCF-F13A-2473-5E37-4A6E377A1CBA}"/>
                </a:ext>
              </a:extLst>
            </p:cNvPr>
            <p:cNvSpPr/>
            <p:nvPr userDrawn="1"/>
          </p:nvSpPr>
          <p:spPr>
            <a:xfrm>
              <a:off x="960306" y="6394180"/>
              <a:ext cx="197390" cy="197390"/>
            </a:xfrm>
            <a:prstGeom prst="round2Diag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 Diagonal Corner Rectangle 6">
              <a:extLst>
                <a:ext uri="{FF2B5EF4-FFF2-40B4-BE49-F238E27FC236}">
                  <a16:creationId xmlns:a16="http://schemas.microsoft.com/office/drawing/2014/main" id="{3FEDE1D9-6B90-1C6D-6AA0-7ABA15240028}"/>
                </a:ext>
              </a:extLst>
            </p:cNvPr>
            <p:cNvSpPr/>
            <p:nvPr userDrawn="1"/>
          </p:nvSpPr>
          <p:spPr>
            <a:xfrm>
              <a:off x="1293798" y="6394180"/>
              <a:ext cx="197390" cy="197390"/>
            </a:xfrm>
            <a:prstGeom prst="round2DiagRect">
              <a:avLst/>
            </a:prstGeom>
            <a:solidFill>
              <a:schemeClr val="bg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12">
            <a:extLst>
              <a:ext uri="{FF2B5EF4-FFF2-40B4-BE49-F238E27FC236}">
                <a16:creationId xmlns:a16="http://schemas.microsoft.com/office/drawing/2014/main" id="{6471CA86-5E5A-84ED-C989-E2AD584C229C}"/>
              </a:ext>
            </a:extLst>
          </p:cNvPr>
          <p:cNvPicPr>
            <a:picLocks noChangeAspect="1"/>
          </p:cNvPicPr>
          <p:nvPr userDrawn="1"/>
        </p:nvPicPr>
        <p:blipFill>
          <a:blip r:embed="rId2"/>
          <a:srcRect/>
          <a:stretch/>
        </p:blipFill>
        <p:spPr>
          <a:xfrm>
            <a:off x="9981468" y="6119260"/>
            <a:ext cx="1586973" cy="528991"/>
          </a:xfrm>
          <a:prstGeom prst="rect">
            <a:avLst/>
          </a:prstGeom>
          <a:effectLst>
            <a:outerShdw blurRad="101600" dist="50800" dir="2700000" algn="tl" rotWithShape="0">
              <a:prstClr val="black">
                <a:alpha val="10000"/>
              </a:prstClr>
            </a:outerShdw>
          </a:effectLst>
        </p:spPr>
      </p:pic>
    </p:spTree>
    <p:extLst>
      <p:ext uri="{BB962C8B-B14F-4D97-AF65-F5344CB8AC3E}">
        <p14:creationId xmlns:p14="http://schemas.microsoft.com/office/powerpoint/2010/main" val="10206604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ction Divider_5">
    <p:bg>
      <p:bgPr>
        <a:gradFill flip="none" rotWithShape="1">
          <a:gsLst>
            <a:gs pos="0">
              <a:schemeClr val="accent2"/>
            </a:gs>
            <a:gs pos="98000">
              <a:schemeClr val="accent2">
                <a:lumMod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25D22571-62F7-79E1-524D-373DA0CE6365}"/>
              </a:ext>
            </a:extLst>
          </p:cNvPr>
          <p:cNvSpPr>
            <a:spLocks noGrp="1"/>
          </p:cNvSpPr>
          <p:nvPr>
            <p:ph type="body" sz="quarter" idx="10" hasCustomPrompt="1"/>
          </p:nvPr>
        </p:nvSpPr>
        <p:spPr>
          <a:xfrm>
            <a:off x="2421875" y="3299990"/>
            <a:ext cx="7348250" cy="1477537"/>
          </a:xfrm>
          <a:prstGeom prst="rect">
            <a:avLst/>
          </a:prstGeom>
          <a:ln w="25400">
            <a:noFill/>
          </a:ln>
        </p:spPr>
        <p:txBody>
          <a:bodyPr anchor="b">
            <a:noAutofit/>
          </a:bodyPr>
          <a:lstStyle>
            <a:lvl1pPr marL="0" indent="0" algn="ctr">
              <a:buFontTx/>
              <a:buNone/>
              <a:defRPr sz="4000" b="1" i="0">
                <a:solidFill>
                  <a:schemeClr val="bg1"/>
                </a:solidFill>
                <a:latin typeface="Calibri" panose="020F0502020204030204" pitchFamily="34" charset="0"/>
                <a:cs typeface="Calibri" panose="020F0502020204030204" pitchFamily="34" charset="0"/>
              </a:defRPr>
            </a:lvl1pPr>
          </a:lstStyle>
          <a:p>
            <a:pPr lvl="0"/>
            <a:r>
              <a:rPr lang="en-US"/>
              <a:t>Insert Section Divider Text</a:t>
            </a:r>
          </a:p>
        </p:txBody>
      </p:sp>
      <p:sp>
        <p:nvSpPr>
          <p:cNvPr id="27" name="Text Placeholder 26">
            <a:extLst>
              <a:ext uri="{FF2B5EF4-FFF2-40B4-BE49-F238E27FC236}">
                <a16:creationId xmlns:a16="http://schemas.microsoft.com/office/drawing/2014/main" id="{1F541BAC-83F1-606A-FD90-6A969F35B1E4}"/>
              </a:ext>
            </a:extLst>
          </p:cNvPr>
          <p:cNvSpPr>
            <a:spLocks noGrp="1"/>
          </p:cNvSpPr>
          <p:nvPr>
            <p:ph type="body" sz="quarter" idx="11" hasCustomPrompt="1"/>
          </p:nvPr>
        </p:nvSpPr>
        <p:spPr>
          <a:xfrm>
            <a:off x="2421875" y="4875402"/>
            <a:ext cx="7348250" cy="815249"/>
          </a:xfrm>
        </p:spPr>
        <p:txBody>
          <a:bodyPr>
            <a:noAutofit/>
          </a:bodyPr>
          <a:lstStyle>
            <a:lvl1pPr marL="0" indent="0" algn="ctr">
              <a:buFontTx/>
              <a:buNone/>
              <a:defRPr b="0" i="1">
                <a:solidFill>
                  <a:schemeClr val="bg1"/>
                </a:solidFill>
                <a:latin typeface="Calibri" panose="020F0502020204030204" pitchFamily="34" charset="0"/>
                <a:cs typeface="Calibri" panose="020F0502020204030204" pitchFamily="34" charset="0"/>
              </a:defRPr>
            </a:lvl1pPr>
          </a:lstStyle>
          <a:p>
            <a:pPr lvl="0"/>
            <a:r>
              <a:rPr lang="en-US"/>
              <a:t>Insert Section Divider Subtext</a:t>
            </a:r>
          </a:p>
        </p:txBody>
      </p:sp>
      <p:sp>
        <p:nvSpPr>
          <p:cNvPr id="3" name="Picture Placeholder 2">
            <a:extLst>
              <a:ext uri="{FF2B5EF4-FFF2-40B4-BE49-F238E27FC236}">
                <a16:creationId xmlns:a16="http://schemas.microsoft.com/office/drawing/2014/main" id="{6D7C6D68-7C4D-631F-282C-FC5DFF046DED}"/>
              </a:ext>
            </a:extLst>
          </p:cNvPr>
          <p:cNvSpPr>
            <a:spLocks noGrp="1"/>
          </p:cNvSpPr>
          <p:nvPr>
            <p:ph type="pic" sz="quarter" idx="12" hasCustomPrompt="1"/>
          </p:nvPr>
        </p:nvSpPr>
        <p:spPr>
          <a:xfrm>
            <a:off x="4960938" y="924977"/>
            <a:ext cx="2270125" cy="2270125"/>
          </a:xfrm>
        </p:spPr>
        <p:txBody>
          <a:bodyPr/>
          <a:lstStyle>
            <a:lvl1pPr marL="0" indent="0">
              <a:buFontTx/>
              <a:buNone/>
              <a:defRPr sz="1400"/>
            </a:lvl1pPr>
          </a:lstStyle>
          <a:p>
            <a:r>
              <a:rPr lang="en-US"/>
              <a:t>Insert an icon in this space. Instructions: Click on this box, do not click on the icon within. Click insert, then icon. Search for the icon you want. Select it and then click insert. Change the icon color to white.</a:t>
            </a:r>
          </a:p>
        </p:txBody>
      </p:sp>
      <p:sp>
        <p:nvSpPr>
          <p:cNvPr id="2" name="Slide Number Placeholder 1">
            <a:extLst>
              <a:ext uri="{FF2B5EF4-FFF2-40B4-BE49-F238E27FC236}">
                <a16:creationId xmlns:a16="http://schemas.microsoft.com/office/drawing/2014/main" id="{FDA0FD02-25C3-E4C8-6897-26506BB90BD4}"/>
              </a:ext>
            </a:extLst>
          </p:cNvPr>
          <p:cNvSpPr>
            <a:spLocks noGrp="1"/>
          </p:cNvSpPr>
          <p:nvPr>
            <p:ph type="sldNum" sz="quarter" idx="13"/>
          </p:nvPr>
        </p:nvSpPr>
        <p:spPr>
          <a:effectLst>
            <a:outerShdw blurRad="101600" dist="50800" dir="2700000" algn="tl" rotWithShape="0">
              <a:prstClr val="black">
                <a:alpha val="10000"/>
              </a:prstClr>
            </a:outerShdw>
          </a:effectLst>
        </p:spPr>
        <p:txBody>
          <a:bodyPr/>
          <a:lstStyle>
            <a:lvl1pPr>
              <a:defRPr>
                <a:solidFill>
                  <a:schemeClr val="bg1"/>
                </a:solidFill>
              </a:defRPr>
            </a:lvl1pPr>
          </a:lstStyle>
          <a:p>
            <a:fld id="{A7DFA607-A124-9F44-878D-A4DCC5193B17}" type="slidenum">
              <a:rPr lang="en-US" smtClean="0"/>
              <a:pPr/>
              <a:t>‹#›</a:t>
            </a:fld>
            <a:endParaRPr lang="en-US"/>
          </a:p>
        </p:txBody>
      </p:sp>
      <p:grpSp>
        <p:nvGrpSpPr>
          <p:cNvPr id="4" name="Group 3">
            <a:extLst>
              <a:ext uri="{FF2B5EF4-FFF2-40B4-BE49-F238E27FC236}">
                <a16:creationId xmlns:a16="http://schemas.microsoft.com/office/drawing/2014/main" id="{B6B3E6E5-35B2-A69D-90F5-3B89A858EF7D}"/>
              </a:ext>
            </a:extLst>
          </p:cNvPr>
          <p:cNvGrpSpPr/>
          <p:nvPr userDrawn="1"/>
        </p:nvGrpSpPr>
        <p:grpSpPr>
          <a:xfrm>
            <a:off x="616945" y="6472116"/>
            <a:ext cx="864374" cy="197390"/>
            <a:chOff x="626814" y="6394180"/>
            <a:chExt cx="864374" cy="197390"/>
          </a:xfrm>
          <a:effectLst>
            <a:outerShdw blurRad="101600" dist="50800" dir="2700000" algn="tl" rotWithShape="0">
              <a:prstClr val="black">
                <a:alpha val="10000"/>
              </a:prstClr>
            </a:outerShdw>
          </a:effectLst>
        </p:grpSpPr>
        <p:sp>
          <p:nvSpPr>
            <p:cNvPr id="5" name="Round Diagonal Corner Rectangle 4">
              <a:extLst>
                <a:ext uri="{FF2B5EF4-FFF2-40B4-BE49-F238E27FC236}">
                  <a16:creationId xmlns:a16="http://schemas.microsoft.com/office/drawing/2014/main" id="{75213EF9-E4F9-BABC-E218-94F428817AC6}"/>
                </a:ext>
              </a:extLst>
            </p:cNvPr>
            <p:cNvSpPr/>
            <p:nvPr userDrawn="1"/>
          </p:nvSpPr>
          <p:spPr>
            <a:xfrm>
              <a:off x="626814" y="6394180"/>
              <a:ext cx="197390" cy="197390"/>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 Diagonal Corner Rectangle 5">
              <a:extLst>
                <a:ext uri="{FF2B5EF4-FFF2-40B4-BE49-F238E27FC236}">
                  <a16:creationId xmlns:a16="http://schemas.microsoft.com/office/drawing/2014/main" id="{69983C79-EE88-8F74-608C-D44AF087B348}"/>
                </a:ext>
              </a:extLst>
            </p:cNvPr>
            <p:cNvSpPr/>
            <p:nvPr userDrawn="1"/>
          </p:nvSpPr>
          <p:spPr>
            <a:xfrm>
              <a:off x="960306" y="6394180"/>
              <a:ext cx="197390" cy="197390"/>
            </a:xfrm>
            <a:prstGeom prst="round2Diag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 Diagonal Corner Rectangle 6">
              <a:extLst>
                <a:ext uri="{FF2B5EF4-FFF2-40B4-BE49-F238E27FC236}">
                  <a16:creationId xmlns:a16="http://schemas.microsoft.com/office/drawing/2014/main" id="{6320485A-DA44-4B33-B0D0-D4AB36DB4CB4}"/>
                </a:ext>
              </a:extLst>
            </p:cNvPr>
            <p:cNvSpPr/>
            <p:nvPr userDrawn="1"/>
          </p:nvSpPr>
          <p:spPr>
            <a:xfrm>
              <a:off x="1293798" y="6394180"/>
              <a:ext cx="197390" cy="197390"/>
            </a:xfrm>
            <a:prstGeom prst="round2DiagRect">
              <a:avLst/>
            </a:prstGeom>
            <a:solidFill>
              <a:schemeClr val="bg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12">
            <a:extLst>
              <a:ext uri="{FF2B5EF4-FFF2-40B4-BE49-F238E27FC236}">
                <a16:creationId xmlns:a16="http://schemas.microsoft.com/office/drawing/2014/main" id="{EF0C47BB-2A58-2261-09A1-E85D2DF871F0}"/>
              </a:ext>
            </a:extLst>
          </p:cNvPr>
          <p:cNvPicPr>
            <a:picLocks noChangeAspect="1"/>
          </p:cNvPicPr>
          <p:nvPr userDrawn="1"/>
        </p:nvPicPr>
        <p:blipFill>
          <a:blip r:embed="rId2"/>
          <a:srcRect/>
          <a:stretch/>
        </p:blipFill>
        <p:spPr>
          <a:xfrm>
            <a:off x="9981468" y="6119260"/>
            <a:ext cx="1586973" cy="528991"/>
          </a:xfrm>
          <a:prstGeom prst="rect">
            <a:avLst/>
          </a:prstGeom>
          <a:effectLst>
            <a:outerShdw blurRad="101600" dist="50800" dir="2700000" algn="tl" rotWithShape="0">
              <a:prstClr val="black">
                <a:alpha val="10000"/>
              </a:prstClr>
            </a:outerShdw>
          </a:effectLst>
        </p:spPr>
      </p:pic>
    </p:spTree>
    <p:extLst>
      <p:ext uri="{BB962C8B-B14F-4D97-AF65-F5344CB8AC3E}">
        <p14:creationId xmlns:p14="http://schemas.microsoft.com/office/powerpoint/2010/main" val="39240024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losing Slide_1">
    <p:bg>
      <p:bgPr>
        <a:gradFill flip="none" rotWithShape="1">
          <a:gsLst>
            <a:gs pos="0">
              <a:schemeClr val="accent2"/>
            </a:gs>
            <a:gs pos="98000">
              <a:schemeClr val="accent2">
                <a:lumMod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96E3A62-0A03-FFD2-3175-5C4833E52F4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4001684" y="1092366"/>
            <a:ext cx="4188632" cy="4673268"/>
          </a:xfrm>
          <a:prstGeom prst="rect">
            <a:avLst/>
          </a:prstGeom>
        </p:spPr>
      </p:pic>
    </p:spTree>
    <p:extLst>
      <p:ext uri="{BB962C8B-B14F-4D97-AF65-F5344CB8AC3E}">
        <p14:creationId xmlns:p14="http://schemas.microsoft.com/office/powerpoint/2010/main" val="35852040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losing Slide_2">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96E3A62-0A03-FFD2-3175-5C4833E52F4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4001683" y="1092366"/>
            <a:ext cx="4188632" cy="4673268"/>
          </a:xfrm>
          <a:prstGeom prst="rect">
            <a:avLst/>
          </a:prstGeom>
        </p:spPr>
      </p:pic>
    </p:spTree>
    <p:extLst>
      <p:ext uri="{BB962C8B-B14F-4D97-AF65-F5344CB8AC3E}">
        <p14:creationId xmlns:p14="http://schemas.microsoft.com/office/powerpoint/2010/main" val="689114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Picture + Info">
    <p:spTree>
      <p:nvGrpSpPr>
        <p:cNvPr id="1" name=""/>
        <p:cNvGrpSpPr/>
        <p:nvPr/>
      </p:nvGrpSpPr>
      <p:grpSpPr>
        <a:xfrm>
          <a:off x="0" y="0"/>
          <a:ext cx="0" cy="0"/>
          <a:chOff x="0" y="0"/>
          <a:chExt cx="0" cy="0"/>
        </a:xfrm>
      </p:grpSpPr>
      <p:sp>
        <p:nvSpPr>
          <p:cNvPr id="6" name="Picture Placeholder 2"/>
          <p:cNvSpPr>
            <a:spLocks noGrp="1"/>
          </p:cNvSpPr>
          <p:nvPr>
            <p:ph type="pic" idx="1"/>
          </p:nvPr>
        </p:nvSpPr>
        <p:spPr>
          <a:xfrm>
            <a:off x="491069" y="1334440"/>
            <a:ext cx="5122719" cy="473616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7" name="Content Placeholder 2"/>
          <p:cNvSpPr>
            <a:spLocks noGrp="1"/>
          </p:cNvSpPr>
          <p:nvPr>
            <p:ph idx="13"/>
          </p:nvPr>
        </p:nvSpPr>
        <p:spPr>
          <a:xfrm>
            <a:off x="5855266" y="1317680"/>
            <a:ext cx="5929700" cy="4752920"/>
          </a:xfrm>
        </p:spPr>
        <p:txBody>
          <a:bodyPr/>
          <a:lstStyle>
            <a:lvl1pPr>
              <a:defRPr b="0" i="0">
                <a:latin typeface="Arial"/>
                <a:cs typeface="Arial"/>
              </a:defRPr>
            </a:lvl1pPr>
            <a:lvl2pPr>
              <a:defRPr b="0" i="0">
                <a:latin typeface="Arial"/>
                <a:cs typeface="Arial"/>
              </a:defRPr>
            </a:lvl2pPr>
            <a:lvl3pPr>
              <a:defRPr b="0" i="0">
                <a:latin typeface="Arial"/>
                <a:cs typeface="Arial"/>
              </a:defRPr>
            </a:lvl3pPr>
            <a:lvl4pPr>
              <a:defRPr b="0" i="0">
                <a:latin typeface="Arial"/>
                <a:cs typeface="Arial"/>
              </a:defRPr>
            </a:lvl4pPr>
            <a:lvl5pPr>
              <a:defRPr b="0" i="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609600" y="192332"/>
            <a:ext cx="10972800" cy="690416"/>
          </a:xfrm>
          <a:prstGeom prst="rect">
            <a:avLst/>
          </a:prstGeom>
        </p:spPr>
        <p:txBody>
          <a:bodyPr vert="horz" lIns="91440" tIns="45720" rIns="91440" bIns="45720" rtlCol="0" anchor="ctr">
            <a:noAutofit/>
          </a:bodyPr>
          <a:lstStyle/>
          <a:p>
            <a:r>
              <a:rPr lang="en-US" dirty="0"/>
              <a:t>Slide Title</a:t>
            </a:r>
          </a:p>
        </p:txBody>
      </p:sp>
    </p:spTree>
    <p:extLst>
      <p:ext uri="{BB962C8B-B14F-4D97-AF65-F5344CB8AC3E}">
        <p14:creationId xmlns:p14="http://schemas.microsoft.com/office/powerpoint/2010/main" val="22047737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NatCon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Slide Title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24341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122229" y="6389009"/>
            <a:ext cx="2743200" cy="365125"/>
          </a:xfrm>
          <a:prstGeom prst="rect">
            <a:avLst/>
          </a:prstGeom>
        </p:spPr>
        <p:txBody>
          <a:bodyPr/>
          <a:lstStyle/>
          <a:p>
            <a:fld id="{3240BCF2-8D24-4D8A-8626-ACDFB124C762}" type="slidenum">
              <a:rPr lang="en-US" smtClean="0"/>
              <a:pPr/>
              <a:t>‹#›</a:t>
            </a:fld>
            <a:endParaRPr lang="en-US" dirty="0"/>
          </a:p>
        </p:txBody>
      </p:sp>
    </p:spTree>
    <p:extLst>
      <p:ext uri="{BB962C8B-B14F-4D97-AF65-F5344CB8AC3E}">
        <p14:creationId xmlns:p14="http://schemas.microsoft.com/office/powerpoint/2010/main" val="36497920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NatCon Slide Title">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609600" y="192332"/>
            <a:ext cx="10972800" cy="690416"/>
          </a:xfrm>
          <a:prstGeom prst="rect">
            <a:avLst/>
          </a:prstGeom>
        </p:spPr>
        <p:txBody>
          <a:bodyPr vert="horz" lIns="91440" tIns="45720" rIns="91440" bIns="45720" rtlCol="0" anchor="ctr">
            <a:noAutofit/>
          </a:bodyPr>
          <a:lstStyle/>
          <a:p>
            <a:r>
              <a:rPr lang="en-US" dirty="0"/>
              <a:t>Slide Title</a:t>
            </a:r>
          </a:p>
        </p:txBody>
      </p:sp>
    </p:spTree>
    <p:extLst>
      <p:ext uri="{BB962C8B-B14F-4D97-AF65-F5344CB8AC3E}">
        <p14:creationId xmlns:p14="http://schemas.microsoft.com/office/powerpoint/2010/main" val="3955794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91641C-46E1-A144-14A8-16B6A58E27DE}"/>
              </a:ext>
            </a:extLst>
          </p:cNvPr>
          <p:cNvSpPr>
            <a:spLocks noGrp="1"/>
          </p:cNvSpPr>
          <p:nvPr>
            <p:ph type="title"/>
          </p:nvPr>
        </p:nvSpPr>
        <p:spPr>
          <a:xfrm>
            <a:off x="616945" y="365125"/>
            <a:ext cx="10961783"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5BEDDD80-70E8-09CB-56B2-1D56A90B752F}"/>
              </a:ext>
            </a:extLst>
          </p:cNvPr>
          <p:cNvSpPr>
            <a:spLocks noGrp="1"/>
          </p:cNvSpPr>
          <p:nvPr>
            <p:ph type="body" idx="1"/>
          </p:nvPr>
        </p:nvSpPr>
        <p:spPr>
          <a:xfrm>
            <a:off x="616945" y="1825625"/>
            <a:ext cx="10961783" cy="4141421"/>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5BC8056-B62B-36DD-E2E8-933FD3B95DF0}"/>
              </a:ext>
            </a:extLst>
          </p:cNvPr>
          <p:cNvSpPr>
            <a:spLocks noGrp="1"/>
          </p:cNvSpPr>
          <p:nvPr>
            <p:ph type="sldNum" sz="quarter" idx="4"/>
          </p:nvPr>
        </p:nvSpPr>
        <p:spPr>
          <a:xfrm>
            <a:off x="11575055" y="6247231"/>
            <a:ext cx="613272" cy="365125"/>
          </a:xfrm>
          <a:prstGeom prst="rect">
            <a:avLst/>
          </a:prstGeom>
        </p:spPr>
        <p:txBody>
          <a:bodyPr vert="horz" lIns="91440" tIns="45720" rIns="91440" bIns="45720" rtlCol="0" anchor="ctr"/>
          <a:lstStyle>
            <a:lvl1pPr algn="ctr">
              <a:defRPr sz="1200">
                <a:solidFill>
                  <a:schemeClr val="accent2"/>
                </a:solidFill>
              </a:defRPr>
            </a:lvl1pPr>
          </a:lstStyle>
          <a:p>
            <a:fld id="{A7DFA607-A124-9F44-878D-A4DCC5193B17}" type="slidenum">
              <a:rPr lang="en-US" smtClean="0"/>
              <a:pPr/>
              <a:t>‹#›</a:t>
            </a:fld>
            <a:endParaRPr lang="en-US"/>
          </a:p>
        </p:txBody>
      </p:sp>
      <p:pic>
        <p:nvPicPr>
          <p:cNvPr id="13" name="Picture 12">
            <a:extLst>
              <a:ext uri="{FF2B5EF4-FFF2-40B4-BE49-F238E27FC236}">
                <a16:creationId xmlns:a16="http://schemas.microsoft.com/office/drawing/2014/main" id="{2E5A79AC-B625-37B3-7B5E-E0E21B5C2E0B}"/>
              </a:ext>
            </a:extLst>
          </p:cNvPr>
          <p:cNvPicPr>
            <a:picLocks noChangeAspect="1"/>
          </p:cNvPicPr>
          <p:nvPr userDrawn="1"/>
        </p:nvPicPr>
        <p:blipFill>
          <a:blip r:embed="rId27">
            <a:extLst>
              <a:ext uri="{96DAC541-7B7A-43D3-8B79-37D633B846F1}">
                <asvg:svgBlip xmlns:asvg="http://schemas.microsoft.com/office/drawing/2016/SVG/main" r:embed="rId28"/>
              </a:ext>
            </a:extLst>
          </a:blip>
          <a:srcRect/>
          <a:stretch/>
        </p:blipFill>
        <p:spPr>
          <a:xfrm>
            <a:off x="9974855" y="6119260"/>
            <a:ext cx="1600200" cy="528991"/>
          </a:xfrm>
          <a:prstGeom prst="rect">
            <a:avLst/>
          </a:prstGeom>
        </p:spPr>
      </p:pic>
      <p:grpSp>
        <p:nvGrpSpPr>
          <p:cNvPr id="10" name="Group 9">
            <a:extLst>
              <a:ext uri="{FF2B5EF4-FFF2-40B4-BE49-F238E27FC236}">
                <a16:creationId xmlns:a16="http://schemas.microsoft.com/office/drawing/2014/main" id="{2C5E5F28-A51A-D396-8545-A5E63836BF13}"/>
              </a:ext>
            </a:extLst>
          </p:cNvPr>
          <p:cNvGrpSpPr/>
          <p:nvPr userDrawn="1"/>
        </p:nvGrpSpPr>
        <p:grpSpPr>
          <a:xfrm>
            <a:off x="616945" y="6472116"/>
            <a:ext cx="864374" cy="197390"/>
            <a:chOff x="626814" y="6394180"/>
            <a:chExt cx="864374" cy="197390"/>
          </a:xfrm>
        </p:grpSpPr>
        <p:sp>
          <p:nvSpPr>
            <p:cNvPr id="7" name="Round Diagonal Corner Rectangle 6">
              <a:extLst>
                <a:ext uri="{FF2B5EF4-FFF2-40B4-BE49-F238E27FC236}">
                  <a16:creationId xmlns:a16="http://schemas.microsoft.com/office/drawing/2014/main" id="{E44DACFB-C25B-7023-3D32-B00C27FAA2AE}"/>
                </a:ext>
              </a:extLst>
            </p:cNvPr>
            <p:cNvSpPr/>
            <p:nvPr userDrawn="1"/>
          </p:nvSpPr>
          <p:spPr>
            <a:xfrm>
              <a:off x="626814" y="6394180"/>
              <a:ext cx="197390" cy="197390"/>
            </a:xfrm>
            <a:prstGeom prst="round2Diag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Rectangle 7">
              <a:extLst>
                <a:ext uri="{FF2B5EF4-FFF2-40B4-BE49-F238E27FC236}">
                  <a16:creationId xmlns:a16="http://schemas.microsoft.com/office/drawing/2014/main" id="{1A64DFE4-F546-DB12-F3F4-E4F4F3CF0AAD}"/>
                </a:ext>
              </a:extLst>
            </p:cNvPr>
            <p:cNvSpPr/>
            <p:nvPr userDrawn="1"/>
          </p:nvSpPr>
          <p:spPr>
            <a:xfrm>
              <a:off x="960306" y="6394180"/>
              <a:ext cx="197390" cy="197390"/>
            </a:xfrm>
            <a:prstGeom prst="round2Diag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 Diagonal Corner Rectangle 8">
              <a:extLst>
                <a:ext uri="{FF2B5EF4-FFF2-40B4-BE49-F238E27FC236}">
                  <a16:creationId xmlns:a16="http://schemas.microsoft.com/office/drawing/2014/main" id="{1A0C2EF8-D9A7-AD05-DE26-0E20C63B0C70}"/>
                </a:ext>
              </a:extLst>
            </p:cNvPr>
            <p:cNvSpPr/>
            <p:nvPr userDrawn="1"/>
          </p:nvSpPr>
          <p:spPr>
            <a:xfrm>
              <a:off x="1293798" y="6394180"/>
              <a:ext cx="197390" cy="197390"/>
            </a:xfrm>
            <a:prstGeom prst="round2Diag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1513847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80" r:id="rId3"/>
    <p:sldLayoutId id="2147483661" r:id="rId4"/>
    <p:sldLayoutId id="2147483681" r:id="rId5"/>
    <p:sldLayoutId id="2147483658" r:id="rId6"/>
    <p:sldLayoutId id="2147483652" r:id="rId7"/>
    <p:sldLayoutId id="2147483653" r:id="rId8"/>
    <p:sldLayoutId id="2147483654" r:id="rId9"/>
    <p:sldLayoutId id="2147483674" r:id="rId10"/>
    <p:sldLayoutId id="2147483656" r:id="rId11"/>
    <p:sldLayoutId id="2147483657" r:id="rId12"/>
    <p:sldLayoutId id="2147483682" r:id="rId13"/>
    <p:sldLayoutId id="2147483655" r:id="rId14"/>
    <p:sldLayoutId id="2147483673" r:id="rId15"/>
    <p:sldLayoutId id="2147483676" r:id="rId16"/>
    <p:sldLayoutId id="2147483677" r:id="rId17"/>
    <p:sldLayoutId id="2147483678" r:id="rId18"/>
    <p:sldLayoutId id="2147483679" r:id="rId19"/>
    <p:sldLayoutId id="2147483663" r:id="rId20"/>
    <p:sldLayoutId id="2147483683" r:id="rId21"/>
    <p:sldLayoutId id="2147483686" r:id="rId22"/>
    <p:sldLayoutId id="2147483687" r:id="rId23"/>
    <p:sldLayoutId id="2147483688" r:id="rId24"/>
    <p:sldLayoutId id="2147483689" r:id="rId25"/>
  </p:sldLayoutIdLst>
  <p:hf hdr="0" ftr="0" dt="0"/>
  <p:txStyles>
    <p:titleStyle>
      <a:lvl1pPr algn="l" defTabSz="914400" rtl="0" eaLnBrk="1" latinLnBrk="0" hangingPunct="1">
        <a:lnSpc>
          <a:spcPct val="90000"/>
        </a:lnSpc>
        <a:spcBef>
          <a:spcPct val="0"/>
        </a:spcBef>
        <a:buNone/>
        <a:defRPr sz="4400"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80000"/>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SzPct val="80000"/>
        <a:buFont typeface="Courier New" panose="02070309020205020404" pitchFamily="49" charset="0"/>
        <a:buChar char="o"/>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18" Type="http://schemas.openxmlformats.org/officeDocument/2006/relationships/image" Target="../media/image27.png"/><Relationship Id="rId3" Type="http://schemas.openxmlformats.org/officeDocument/2006/relationships/diagramData" Target="../diagrams/data1.xml"/><Relationship Id="rId21" Type="http://schemas.openxmlformats.org/officeDocument/2006/relationships/image" Target="../media/image30.svg"/><Relationship Id="rId7" Type="http://schemas.microsoft.com/office/2007/relationships/diagramDrawing" Target="../diagrams/drawing1.xml"/><Relationship Id="rId12" Type="http://schemas.openxmlformats.org/officeDocument/2006/relationships/image" Target="../media/image21.png"/><Relationship Id="rId17" Type="http://schemas.openxmlformats.org/officeDocument/2006/relationships/image" Target="../media/image26.svg"/><Relationship Id="rId25" Type="http://schemas.openxmlformats.org/officeDocument/2006/relationships/image" Target="../media/image34.svg"/><Relationship Id="rId2" Type="http://schemas.openxmlformats.org/officeDocument/2006/relationships/notesSlide" Target="../notesSlides/notesSlide4.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image" Target="../media/image20.svg"/><Relationship Id="rId24" Type="http://schemas.openxmlformats.org/officeDocument/2006/relationships/image" Target="../media/image33.png"/><Relationship Id="rId5" Type="http://schemas.openxmlformats.org/officeDocument/2006/relationships/diagramQuickStyle" Target="../diagrams/quickStyle1.xml"/><Relationship Id="rId15" Type="http://schemas.openxmlformats.org/officeDocument/2006/relationships/image" Target="../media/image24.svg"/><Relationship Id="rId23" Type="http://schemas.openxmlformats.org/officeDocument/2006/relationships/image" Target="../media/image32.svg"/><Relationship Id="rId10" Type="http://schemas.openxmlformats.org/officeDocument/2006/relationships/image" Target="../media/image19.png"/><Relationship Id="rId19" Type="http://schemas.openxmlformats.org/officeDocument/2006/relationships/image" Target="../media/image28.svg"/><Relationship Id="rId4" Type="http://schemas.openxmlformats.org/officeDocument/2006/relationships/diagramLayout" Target="../diagrams/layout1.xml"/><Relationship Id="rId9" Type="http://schemas.openxmlformats.org/officeDocument/2006/relationships/image" Target="../media/image18.svg"/><Relationship Id="rId14" Type="http://schemas.openxmlformats.org/officeDocument/2006/relationships/image" Target="../media/image23.png"/><Relationship Id="rId22" Type="http://schemas.openxmlformats.org/officeDocument/2006/relationships/image" Target="../media/image3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image" Target="../media/image39.gif"/><Relationship Id="rId5" Type="http://schemas.openxmlformats.org/officeDocument/2006/relationships/image" Target="../media/image38.png"/><Relationship Id="rId4" Type="http://schemas.openxmlformats.org/officeDocument/2006/relationships/image" Target="../media/image37.jp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2563826-6FF7-CCFA-557D-C3C9AF14B639}"/>
              </a:ext>
            </a:extLst>
          </p:cNvPr>
          <p:cNvSpPr>
            <a:spLocks noGrp="1"/>
          </p:cNvSpPr>
          <p:nvPr>
            <p:ph type="body" sz="quarter" idx="10"/>
          </p:nvPr>
        </p:nvSpPr>
        <p:spPr>
          <a:xfrm>
            <a:off x="709211" y="2703092"/>
            <a:ext cx="8251634" cy="1849356"/>
          </a:xfrm>
        </p:spPr>
        <p:txBody>
          <a:bodyPr/>
          <a:lstStyle/>
          <a:p>
            <a:r>
              <a:rPr lang="en-US" dirty="0"/>
              <a:t>How to Navigate Changes to Behavioral Healthcare Landscape</a:t>
            </a:r>
          </a:p>
        </p:txBody>
      </p:sp>
      <p:sp>
        <p:nvSpPr>
          <p:cNvPr id="3" name="Text Placeholder 2">
            <a:extLst>
              <a:ext uri="{FF2B5EF4-FFF2-40B4-BE49-F238E27FC236}">
                <a16:creationId xmlns:a16="http://schemas.microsoft.com/office/drawing/2014/main" id="{C469857E-6D1A-5515-3FAB-6F6122DDD91E}"/>
              </a:ext>
            </a:extLst>
          </p:cNvPr>
          <p:cNvSpPr>
            <a:spLocks noGrp="1"/>
          </p:cNvSpPr>
          <p:nvPr>
            <p:ph type="body" sz="quarter" idx="11"/>
          </p:nvPr>
        </p:nvSpPr>
        <p:spPr/>
        <p:txBody>
          <a:bodyPr/>
          <a:lstStyle/>
          <a:p>
            <a:pPr algn="ctr"/>
            <a:r>
              <a:rPr lang="en-US" dirty="0"/>
              <a:t>November, 2025</a:t>
            </a:r>
          </a:p>
        </p:txBody>
      </p:sp>
    </p:spTree>
    <p:extLst>
      <p:ext uri="{BB962C8B-B14F-4D97-AF65-F5344CB8AC3E}">
        <p14:creationId xmlns:p14="http://schemas.microsoft.com/office/powerpoint/2010/main" val="3271822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BE7FF07-0871-F715-3147-9E7EB6F0971D}"/>
              </a:ext>
            </a:extLst>
          </p:cNvPr>
          <p:cNvSpPr>
            <a:spLocks noGrp="1"/>
          </p:cNvSpPr>
          <p:nvPr>
            <p:ph type="sldNum" sz="quarter" idx="14"/>
          </p:nvPr>
        </p:nvSpPr>
        <p:spPr/>
        <p:txBody>
          <a:bodyPr/>
          <a:lstStyle/>
          <a:p>
            <a:fld id="{A7DFA607-A124-9F44-878D-A4DCC5193B17}" type="slidenum">
              <a:rPr lang="en-US" smtClean="0"/>
              <a:pPr/>
              <a:t>1</a:t>
            </a:fld>
            <a:endParaRPr lang="en-US"/>
          </a:p>
        </p:txBody>
      </p:sp>
      <p:pic>
        <p:nvPicPr>
          <p:cNvPr id="5" name="Picture 2" descr="Jeff  Capobianco">
            <a:extLst>
              <a:ext uri="{FF2B5EF4-FFF2-40B4-BE49-F238E27FC236}">
                <a16:creationId xmlns:a16="http://schemas.microsoft.com/office/drawing/2014/main" id="{CD331418-E663-E331-AAF9-1B3F8103D1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8649" y="663598"/>
            <a:ext cx="2915315" cy="291531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4B95A5D-4BDD-6B3F-F8D5-A7FF55C51C78}"/>
              </a:ext>
            </a:extLst>
          </p:cNvPr>
          <p:cNvSpPr txBox="1"/>
          <p:nvPr/>
        </p:nvSpPr>
        <p:spPr>
          <a:xfrm>
            <a:off x="4342052" y="4339709"/>
            <a:ext cx="3108507" cy="1323439"/>
          </a:xfrm>
          <a:prstGeom prst="rect">
            <a:avLst/>
          </a:prstGeom>
          <a:noFill/>
        </p:spPr>
        <p:txBody>
          <a:bodyPr wrap="square" lIns="91440" tIns="45720" rIns="91440" bIns="45720" rtlCol="0" anchor="t">
            <a:spAutoFit/>
          </a:bodyPr>
          <a:lstStyle/>
          <a:p>
            <a:pPr algn="ctr"/>
            <a:r>
              <a:rPr lang="en-US" sz="2000" b="1" dirty="0"/>
              <a:t>Jeff Capobianco, PhD</a:t>
            </a:r>
          </a:p>
          <a:p>
            <a:pPr algn="ctr"/>
            <a:r>
              <a:rPr lang="en-US" sz="2000" dirty="0"/>
              <a:t>Senior Advisor</a:t>
            </a:r>
          </a:p>
          <a:p>
            <a:pPr algn="ctr"/>
            <a:r>
              <a:rPr lang="en-US" sz="2000" dirty="0"/>
              <a:t>National Council for Mental Wellbeing</a:t>
            </a:r>
          </a:p>
        </p:txBody>
      </p:sp>
    </p:spTree>
    <p:extLst>
      <p:ext uri="{BB962C8B-B14F-4D97-AF65-F5344CB8AC3E}">
        <p14:creationId xmlns:p14="http://schemas.microsoft.com/office/powerpoint/2010/main" val="2404613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E81A5-900D-C357-171C-D97207EF2E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33A641-ACE2-112E-B07B-754B60E4DDC7}"/>
              </a:ext>
            </a:extLst>
          </p:cNvPr>
          <p:cNvSpPr>
            <a:spLocks noGrp="1"/>
          </p:cNvSpPr>
          <p:nvPr>
            <p:ph type="title"/>
          </p:nvPr>
        </p:nvSpPr>
        <p:spPr>
          <a:xfrm>
            <a:off x="550013" y="722313"/>
            <a:ext cx="10962040" cy="1325563"/>
          </a:xfrm>
        </p:spPr>
        <p:txBody>
          <a:bodyPr/>
          <a:lstStyle/>
          <a:p>
            <a:r>
              <a:rPr lang="en-US" dirty="0"/>
              <a:t>Hello!</a:t>
            </a:r>
          </a:p>
        </p:txBody>
      </p:sp>
      <p:sp>
        <p:nvSpPr>
          <p:cNvPr id="3" name="Table Placeholder 2">
            <a:extLst>
              <a:ext uri="{FF2B5EF4-FFF2-40B4-BE49-F238E27FC236}">
                <a16:creationId xmlns:a16="http://schemas.microsoft.com/office/drawing/2014/main" id="{980160D0-2CE9-DEC7-42E9-895B20B84B99}"/>
              </a:ext>
            </a:extLst>
          </p:cNvPr>
          <p:cNvSpPr>
            <a:spLocks noGrp="1"/>
          </p:cNvSpPr>
          <p:nvPr>
            <p:ph type="tbl" sz="quarter" idx="13"/>
          </p:nvPr>
        </p:nvSpPr>
        <p:spPr/>
        <p:txBody>
          <a:bodyPr/>
          <a:lstStyle/>
          <a:p>
            <a:pPr algn="ctr"/>
            <a:endParaRPr lang="en-US" sz="3600" dirty="0"/>
          </a:p>
          <a:p>
            <a:pPr algn="ctr"/>
            <a:r>
              <a:rPr lang="en-US" sz="3600" dirty="0"/>
              <a:t>When you saw the discussion title </a:t>
            </a:r>
          </a:p>
          <a:p>
            <a:pPr algn="ctr"/>
            <a:r>
              <a:rPr lang="en-US" sz="3600" dirty="0"/>
              <a:t>what did you hope I’d speak to?</a:t>
            </a:r>
          </a:p>
          <a:p>
            <a:pPr algn="ctr"/>
            <a:endParaRPr lang="en-US" sz="3600" dirty="0"/>
          </a:p>
          <a:p>
            <a:pPr algn="ctr"/>
            <a:r>
              <a:rPr lang="en-US" sz="3600" dirty="0"/>
              <a:t>What is front of mind for you?</a:t>
            </a:r>
          </a:p>
        </p:txBody>
      </p:sp>
      <p:sp>
        <p:nvSpPr>
          <p:cNvPr id="4" name="Slide Number Placeholder 3">
            <a:extLst>
              <a:ext uri="{FF2B5EF4-FFF2-40B4-BE49-F238E27FC236}">
                <a16:creationId xmlns:a16="http://schemas.microsoft.com/office/drawing/2014/main" id="{15754A2E-4AF4-0CEA-E61A-4851C8C697B4}"/>
              </a:ext>
            </a:extLst>
          </p:cNvPr>
          <p:cNvSpPr>
            <a:spLocks noGrp="1"/>
          </p:cNvSpPr>
          <p:nvPr>
            <p:ph type="sldNum" sz="quarter" idx="14"/>
          </p:nvPr>
        </p:nvSpPr>
        <p:spPr/>
        <p:txBody>
          <a:bodyPr/>
          <a:lstStyle/>
          <a:p>
            <a:fld id="{A7DFA607-A124-9F44-878D-A4DCC5193B17}" type="slidenum">
              <a:rPr lang="en-US" smtClean="0"/>
              <a:pPr/>
              <a:t>2</a:t>
            </a:fld>
            <a:endParaRPr lang="en-US"/>
          </a:p>
        </p:txBody>
      </p:sp>
    </p:spTree>
    <p:extLst>
      <p:ext uri="{BB962C8B-B14F-4D97-AF65-F5344CB8AC3E}">
        <p14:creationId xmlns:p14="http://schemas.microsoft.com/office/powerpoint/2010/main" val="2618762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FE31E-1292-221F-9197-0825A31EC09B}"/>
              </a:ext>
            </a:extLst>
          </p:cNvPr>
          <p:cNvSpPr>
            <a:spLocks noGrp="1"/>
          </p:cNvSpPr>
          <p:nvPr>
            <p:ph type="title"/>
          </p:nvPr>
        </p:nvSpPr>
        <p:spPr>
          <a:xfrm>
            <a:off x="910983" y="2796362"/>
            <a:ext cx="3657600" cy="1010395"/>
          </a:xfrm>
        </p:spPr>
        <p:txBody>
          <a:bodyPr/>
          <a:lstStyle/>
          <a:p>
            <a:pPr algn="ctr"/>
            <a:r>
              <a:rPr lang="en-US" dirty="0"/>
              <a:t>Discussion Topics</a:t>
            </a:r>
          </a:p>
        </p:txBody>
      </p:sp>
      <p:sp>
        <p:nvSpPr>
          <p:cNvPr id="3" name="Content Placeholder 2">
            <a:extLst>
              <a:ext uri="{FF2B5EF4-FFF2-40B4-BE49-F238E27FC236}">
                <a16:creationId xmlns:a16="http://schemas.microsoft.com/office/drawing/2014/main" id="{8994CC16-0C87-BBC8-7B73-3A81B1A04EFD}"/>
              </a:ext>
            </a:extLst>
          </p:cNvPr>
          <p:cNvSpPr>
            <a:spLocks noGrp="1"/>
          </p:cNvSpPr>
          <p:nvPr>
            <p:ph sz="quarter" idx="11"/>
          </p:nvPr>
        </p:nvSpPr>
        <p:spPr>
          <a:xfrm>
            <a:off x="5177275" y="1932562"/>
            <a:ext cx="6103742" cy="2594043"/>
          </a:xfrm>
        </p:spPr>
        <p:txBody>
          <a:bodyPr/>
          <a:lstStyle/>
          <a:p>
            <a:r>
              <a:rPr lang="en-US" sz="3200" dirty="0"/>
              <a:t>Is Complexity Manageable?</a:t>
            </a:r>
          </a:p>
          <a:p>
            <a:r>
              <a:rPr lang="en-US" sz="3200" dirty="0"/>
              <a:t>The Strange Business of SafetyNet Behavioral Health Care</a:t>
            </a:r>
          </a:p>
          <a:p>
            <a:r>
              <a:rPr lang="en-US" sz="3200" dirty="0"/>
              <a:t>Common Change Models </a:t>
            </a:r>
          </a:p>
          <a:p>
            <a:r>
              <a:rPr lang="en-US" sz="3200" dirty="0"/>
              <a:t>Discussion</a:t>
            </a:r>
            <a:endParaRPr lang="en-US" sz="3200"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B63EC935-323B-EEEC-787C-8CF3DCCD9D96}"/>
              </a:ext>
            </a:extLst>
          </p:cNvPr>
          <p:cNvSpPr>
            <a:spLocks noGrp="1"/>
          </p:cNvSpPr>
          <p:nvPr>
            <p:ph type="sldNum" sz="quarter" idx="12"/>
          </p:nvPr>
        </p:nvSpPr>
        <p:spPr/>
        <p:txBody>
          <a:bodyPr/>
          <a:lstStyle/>
          <a:p>
            <a:fld id="{A7DFA607-A124-9F44-878D-A4DCC5193B17}" type="slidenum">
              <a:rPr lang="en-US" smtClean="0"/>
              <a:pPr/>
              <a:t>3</a:t>
            </a:fld>
            <a:endParaRPr lang="en-US"/>
          </a:p>
        </p:txBody>
      </p:sp>
    </p:spTree>
    <p:extLst>
      <p:ext uri="{BB962C8B-B14F-4D97-AF65-F5344CB8AC3E}">
        <p14:creationId xmlns:p14="http://schemas.microsoft.com/office/powerpoint/2010/main" val="3214181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43CDAB0-2CFD-BD57-FCE0-F2219BA00312}"/>
              </a:ext>
            </a:extLst>
          </p:cNvPr>
          <p:cNvSpPr>
            <a:spLocks noGrp="1"/>
          </p:cNvSpPr>
          <p:nvPr>
            <p:ph type="sldNum" sz="quarter" idx="10"/>
          </p:nvPr>
        </p:nvSpPr>
        <p:spPr/>
        <p:txBody>
          <a:bodyPr/>
          <a:lstStyle/>
          <a:p>
            <a:fld id="{A7DFA607-A124-9F44-878D-A4DCC5193B17}" type="slidenum">
              <a:rPr lang="en-US" smtClean="0"/>
              <a:pPr/>
              <a:t>4</a:t>
            </a:fld>
            <a:endParaRPr lang="en-US"/>
          </a:p>
        </p:txBody>
      </p:sp>
      <p:pic>
        <p:nvPicPr>
          <p:cNvPr id="4" name="Picture 3">
            <a:extLst>
              <a:ext uri="{FF2B5EF4-FFF2-40B4-BE49-F238E27FC236}">
                <a16:creationId xmlns:a16="http://schemas.microsoft.com/office/drawing/2014/main" id="{1B649DB4-27BC-4555-0075-1FBAC58F4082}"/>
              </a:ext>
            </a:extLst>
          </p:cNvPr>
          <p:cNvPicPr>
            <a:picLocks noChangeAspect="1"/>
          </p:cNvPicPr>
          <p:nvPr/>
        </p:nvPicPr>
        <p:blipFill>
          <a:blip r:embed="rId2"/>
          <a:stretch>
            <a:fillRect/>
          </a:stretch>
        </p:blipFill>
        <p:spPr>
          <a:xfrm>
            <a:off x="1561604" y="98904"/>
            <a:ext cx="8360229" cy="6500723"/>
          </a:xfrm>
          <a:prstGeom prst="rect">
            <a:avLst/>
          </a:prstGeom>
        </p:spPr>
      </p:pic>
    </p:spTree>
    <p:extLst>
      <p:ext uri="{BB962C8B-B14F-4D97-AF65-F5344CB8AC3E}">
        <p14:creationId xmlns:p14="http://schemas.microsoft.com/office/powerpoint/2010/main" val="249419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3A34C-BC6D-4B63-93DE-C8A7CFAFDCB5}"/>
              </a:ext>
            </a:extLst>
          </p:cNvPr>
          <p:cNvSpPr>
            <a:spLocks noGrp="1"/>
          </p:cNvSpPr>
          <p:nvPr>
            <p:ph type="title"/>
          </p:nvPr>
        </p:nvSpPr>
        <p:spPr>
          <a:xfrm>
            <a:off x="615108" y="0"/>
            <a:ext cx="10961783" cy="1325563"/>
          </a:xfrm>
        </p:spPr>
        <p:txBody>
          <a:bodyPr/>
          <a:lstStyle/>
          <a:p>
            <a:r>
              <a:rPr lang="en-US" b="1" dirty="0"/>
              <a:t>Complicated…</a:t>
            </a:r>
          </a:p>
        </p:txBody>
      </p:sp>
      <p:pic>
        <p:nvPicPr>
          <p:cNvPr id="5" name="Content Placeholder 4">
            <a:extLst>
              <a:ext uri="{FF2B5EF4-FFF2-40B4-BE49-F238E27FC236}">
                <a16:creationId xmlns:a16="http://schemas.microsoft.com/office/drawing/2014/main" id="{1F16C6B4-31A6-433A-9C0A-9B4D36E29CA3}"/>
              </a:ext>
            </a:extLst>
          </p:cNvPr>
          <p:cNvPicPr>
            <a:picLocks noGrp="1" noChangeAspect="1"/>
          </p:cNvPicPr>
          <p:nvPr>
            <p:ph idx="1"/>
          </p:nvPr>
        </p:nvPicPr>
        <p:blipFill>
          <a:blip r:embed="rId2"/>
          <a:stretch>
            <a:fillRect/>
          </a:stretch>
        </p:blipFill>
        <p:spPr>
          <a:xfrm>
            <a:off x="1768445" y="1095590"/>
            <a:ext cx="3779375" cy="3145838"/>
          </a:xfrm>
        </p:spPr>
      </p:pic>
      <p:pic>
        <p:nvPicPr>
          <p:cNvPr id="7" name="Picture 6">
            <a:extLst>
              <a:ext uri="{FF2B5EF4-FFF2-40B4-BE49-F238E27FC236}">
                <a16:creationId xmlns:a16="http://schemas.microsoft.com/office/drawing/2014/main" id="{7249924D-6D33-475E-836A-972F67BFB1FC}"/>
              </a:ext>
            </a:extLst>
          </p:cNvPr>
          <p:cNvPicPr>
            <a:picLocks noChangeAspect="1"/>
          </p:cNvPicPr>
          <p:nvPr/>
        </p:nvPicPr>
        <p:blipFill>
          <a:blip r:embed="rId3"/>
          <a:stretch>
            <a:fillRect/>
          </a:stretch>
        </p:blipFill>
        <p:spPr>
          <a:xfrm>
            <a:off x="5837411" y="2668509"/>
            <a:ext cx="4504665" cy="3145838"/>
          </a:xfrm>
          <a:prstGeom prst="rect">
            <a:avLst/>
          </a:prstGeom>
        </p:spPr>
      </p:pic>
    </p:spTree>
    <p:extLst>
      <p:ext uri="{BB962C8B-B14F-4D97-AF65-F5344CB8AC3E}">
        <p14:creationId xmlns:p14="http://schemas.microsoft.com/office/powerpoint/2010/main" val="240352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8">
            <a:extLst>
              <a:ext uri="{FF2B5EF4-FFF2-40B4-BE49-F238E27FC236}">
                <a16:creationId xmlns:a16="http://schemas.microsoft.com/office/drawing/2014/main" id="{95879515-38AF-4D68-8D80-34C6942786E5}"/>
              </a:ext>
            </a:extLst>
          </p:cNvPr>
          <p:cNvSpPr>
            <a:spLocks noGrp="1"/>
          </p:cNvSpPr>
          <p:nvPr>
            <p:ph type="title"/>
          </p:nvPr>
        </p:nvSpPr>
        <p:spPr>
          <a:xfrm>
            <a:off x="2107949" y="376384"/>
            <a:ext cx="8229600" cy="690416"/>
          </a:xfrm>
        </p:spPr>
        <p:txBody>
          <a:bodyPr/>
          <a:lstStyle/>
          <a:p>
            <a:r>
              <a:rPr lang="en-US" altLang="en-US" dirty="0">
                <a:solidFill>
                  <a:srgbClr val="FF0000"/>
                </a:solidFill>
              </a:rPr>
              <a:t>…C</a:t>
            </a:r>
            <a:r>
              <a:rPr lang="en-US" altLang="en-US" b="1" dirty="0">
                <a:solidFill>
                  <a:srgbClr val="FF0000"/>
                </a:solidFill>
              </a:rPr>
              <a:t>omplex</a:t>
            </a:r>
          </a:p>
        </p:txBody>
      </p:sp>
      <p:pic>
        <p:nvPicPr>
          <p:cNvPr id="19459" name="Picture 12">
            <a:extLst>
              <a:ext uri="{FF2B5EF4-FFF2-40B4-BE49-F238E27FC236}">
                <a16:creationId xmlns:a16="http://schemas.microsoft.com/office/drawing/2014/main" id="{25A6B08D-3147-4821-A299-73BA03B287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7479" y="1474205"/>
            <a:ext cx="8257043" cy="3387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4EB31C70-2DA3-42C1-96D4-967950DFB7E9}"/>
              </a:ext>
            </a:extLst>
          </p:cNvPr>
          <p:cNvSpPr txBox="1"/>
          <p:nvPr/>
        </p:nvSpPr>
        <p:spPr>
          <a:xfrm>
            <a:off x="5562600" y="5791200"/>
            <a:ext cx="4876800" cy="577850"/>
          </a:xfrm>
          <a:prstGeom prst="rect">
            <a:avLst/>
          </a:prstGeom>
          <a:noFill/>
        </p:spPr>
        <p:txBody>
          <a:bodyPr>
            <a:spAutoFit/>
          </a:bodyPr>
          <a:lstStyle/>
          <a:p>
            <a:pPr>
              <a:defRPr/>
            </a:pPr>
            <a:r>
              <a:rPr lang="en-US" sz="1050" dirty="0"/>
              <a:t>Source: From triple to quadruple aim: care of the patient requires care of the provider. Bodenheimer T, </a:t>
            </a:r>
            <a:r>
              <a:rPr lang="en-US" sz="1050" dirty="0" err="1"/>
              <a:t>Sinsky</a:t>
            </a:r>
            <a:r>
              <a:rPr lang="en-US" sz="1050" dirty="0"/>
              <a:t> C. Ann Fam Med. 2014 Nov-Dec;12(6):573-6. </a:t>
            </a:r>
            <a:r>
              <a:rPr lang="en-US" sz="1050" dirty="0" err="1"/>
              <a:t>doi</a:t>
            </a:r>
            <a:r>
              <a:rPr lang="en-US" sz="1050" dirty="0"/>
              <a:t>: 10.1370/afm.1713.</a:t>
            </a:r>
          </a:p>
        </p:txBody>
      </p:sp>
    </p:spTree>
    <p:extLst>
      <p:ext uri="{BB962C8B-B14F-4D97-AF65-F5344CB8AC3E}">
        <p14:creationId xmlns:p14="http://schemas.microsoft.com/office/powerpoint/2010/main" val="3896914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18D3EE4-6828-A228-758D-596850FA7FA8}"/>
              </a:ext>
            </a:extLst>
          </p:cNvPr>
          <p:cNvSpPr>
            <a:spLocks noGrp="1"/>
          </p:cNvSpPr>
          <p:nvPr>
            <p:ph type="sldNum" sz="quarter" idx="12"/>
          </p:nvPr>
        </p:nvSpPr>
        <p:spPr/>
        <p:txBody>
          <a:bodyPr/>
          <a:lstStyle/>
          <a:p>
            <a:fld id="{A7DFA607-A124-9F44-878D-A4DCC5193B17}" type="slidenum">
              <a:rPr lang="en-US" smtClean="0"/>
              <a:t>7</a:t>
            </a:fld>
            <a:endParaRPr lang="en-US"/>
          </a:p>
        </p:txBody>
      </p:sp>
      <p:grpSp>
        <p:nvGrpSpPr>
          <p:cNvPr id="18" name="Group 17">
            <a:extLst>
              <a:ext uri="{FF2B5EF4-FFF2-40B4-BE49-F238E27FC236}">
                <a16:creationId xmlns:a16="http://schemas.microsoft.com/office/drawing/2014/main" id="{60E9299B-8A5D-F9B5-5FC0-8BD59C1179B0}"/>
              </a:ext>
            </a:extLst>
          </p:cNvPr>
          <p:cNvGrpSpPr/>
          <p:nvPr/>
        </p:nvGrpSpPr>
        <p:grpSpPr>
          <a:xfrm>
            <a:off x="379060" y="1467122"/>
            <a:ext cx="11124240" cy="4121492"/>
            <a:chOff x="502886" y="1571898"/>
            <a:chExt cx="11124240" cy="4121492"/>
          </a:xfrm>
        </p:grpSpPr>
        <p:graphicFrame>
          <p:nvGraphicFramePr>
            <p:cNvPr id="6" name="Diagram 5">
              <a:extLst>
                <a:ext uri="{FF2B5EF4-FFF2-40B4-BE49-F238E27FC236}">
                  <a16:creationId xmlns:a16="http://schemas.microsoft.com/office/drawing/2014/main" id="{E650EC99-A159-0AEE-2BB3-5D74DB2C87D1}"/>
                </a:ext>
              </a:extLst>
            </p:cNvPr>
            <p:cNvGraphicFramePr/>
            <p:nvPr/>
          </p:nvGraphicFramePr>
          <p:xfrm>
            <a:off x="502886" y="1571898"/>
            <a:ext cx="11124240" cy="41214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6">
              <a:extLst>
                <a:ext uri="{FF2B5EF4-FFF2-40B4-BE49-F238E27FC236}">
                  <a16:creationId xmlns:a16="http://schemas.microsoft.com/office/drawing/2014/main" id="{78BF605B-7792-A77A-4F0D-BDC914D614E1}"/>
                </a:ext>
              </a:extLst>
            </p:cNvPr>
            <p:cNvSpPr txBox="1"/>
            <p:nvPr/>
          </p:nvSpPr>
          <p:spPr>
            <a:xfrm>
              <a:off x="3677406" y="2095945"/>
              <a:ext cx="7829550" cy="53860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1"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Services may be delivered directly by the CCBHC or by a Designated Collaborating Organization (DCO). CCBHCs are expected to directly deliver the majority of encounters.</a:t>
              </a:r>
            </a:p>
          </p:txBody>
        </p:sp>
        <p:pic>
          <p:nvPicPr>
            <p:cNvPr id="9" name="Graphic 7" descr="Group with solid fill">
              <a:extLst>
                <a:ext uri="{FF2B5EF4-FFF2-40B4-BE49-F238E27FC236}">
                  <a16:creationId xmlns:a16="http://schemas.microsoft.com/office/drawing/2014/main" id="{205CFA8D-74A7-722B-D1DB-A780C6ED1038}"/>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3264092" y="3099244"/>
              <a:ext cx="914400" cy="914400"/>
            </a:xfrm>
            <a:prstGeom prst="rect">
              <a:avLst/>
            </a:prstGeom>
            <a:effectLst>
              <a:outerShdw blurRad="50800" dist="63500" dir="2700000" algn="tl" rotWithShape="0">
                <a:prstClr val="black">
                  <a:alpha val="10000"/>
                </a:prstClr>
              </a:outerShdw>
            </a:effectLst>
          </p:spPr>
        </p:pic>
        <p:pic>
          <p:nvPicPr>
            <p:cNvPr id="10" name="Graphic 8" descr="Clipboard Checked with solid fill">
              <a:extLst>
                <a:ext uri="{FF2B5EF4-FFF2-40B4-BE49-F238E27FC236}">
                  <a16:creationId xmlns:a16="http://schemas.microsoft.com/office/drawing/2014/main" id="{F72F732C-AA7B-41BC-9911-C0A536D39D79}"/>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2086449" y="3099244"/>
              <a:ext cx="914400" cy="914400"/>
            </a:xfrm>
            <a:prstGeom prst="rect">
              <a:avLst/>
            </a:prstGeom>
            <a:effectLst>
              <a:outerShdw blurRad="50800" dist="63500" dir="2700000" algn="tl" rotWithShape="0">
                <a:prstClr val="black">
                  <a:alpha val="10000"/>
                </a:prstClr>
              </a:outerShdw>
            </a:effectLst>
          </p:spPr>
        </p:pic>
        <p:pic>
          <p:nvPicPr>
            <p:cNvPr id="11" name="Graphic 9" descr="Heart with pulse with solid fill">
              <a:extLst>
                <a:ext uri="{FF2B5EF4-FFF2-40B4-BE49-F238E27FC236}">
                  <a16:creationId xmlns:a16="http://schemas.microsoft.com/office/drawing/2014/main" id="{E577AA11-78B9-DEAD-B25E-7A8797EABB89}"/>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5619378" y="3099244"/>
              <a:ext cx="914400" cy="914400"/>
            </a:xfrm>
            <a:prstGeom prst="rect">
              <a:avLst/>
            </a:prstGeom>
            <a:effectLst>
              <a:outerShdw blurRad="50800" dist="63500" dir="2700000" algn="tl" rotWithShape="0">
                <a:prstClr val="black">
                  <a:alpha val="10000"/>
                </a:prstClr>
              </a:outerShdw>
            </a:effectLst>
          </p:spPr>
        </p:pic>
        <p:pic>
          <p:nvPicPr>
            <p:cNvPr id="12" name="Graphic 10" descr="Brain with solid fill">
              <a:extLst>
                <a:ext uri="{FF2B5EF4-FFF2-40B4-BE49-F238E27FC236}">
                  <a16:creationId xmlns:a16="http://schemas.microsoft.com/office/drawing/2014/main" id="{99C64744-32B2-F2B5-FCCB-70A5D1133DA5}"/>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4441735" y="3099244"/>
              <a:ext cx="914400" cy="914400"/>
            </a:xfrm>
            <a:prstGeom prst="rect">
              <a:avLst/>
            </a:prstGeom>
            <a:effectLst>
              <a:outerShdw blurRad="50800" dist="63500" dir="2700000" algn="tl" rotWithShape="0">
                <a:prstClr val="black">
                  <a:alpha val="10000"/>
                </a:prstClr>
              </a:outerShdw>
            </a:effectLst>
          </p:spPr>
        </p:pic>
        <p:pic>
          <p:nvPicPr>
            <p:cNvPr id="13" name="Graphic 11" descr="Siren with solid fill">
              <a:extLst>
                <a:ext uri="{FF2B5EF4-FFF2-40B4-BE49-F238E27FC236}">
                  <a16:creationId xmlns:a16="http://schemas.microsoft.com/office/drawing/2014/main" id="{6EEBADCE-3033-9F1B-0E71-9AC7A0F98B81}"/>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908806" y="3099244"/>
              <a:ext cx="914400" cy="914400"/>
            </a:xfrm>
            <a:prstGeom prst="rect">
              <a:avLst/>
            </a:prstGeom>
            <a:effectLst>
              <a:outerShdw blurRad="50800" dist="63500" dir="2700000" algn="tl" rotWithShape="0">
                <a:prstClr val="black">
                  <a:alpha val="10000"/>
                </a:prstClr>
              </a:outerShdw>
            </a:effectLst>
          </p:spPr>
        </p:pic>
        <p:pic>
          <p:nvPicPr>
            <p:cNvPr id="14" name="Graphic 12" descr="Bullseye with solid fill">
              <a:extLst>
                <a:ext uri="{FF2B5EF4-FFF2-40B4-BE49-F238E27FC236}">
                  <a16:creationId xmlns:a16="http://schemas.microsoft.com/office/drawing/2014/main" id="{7457E04C-219F-F9E2-0AAE-A4CA9FB242C1}"/>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6797021" y="3099244"/>
              <a:ext cx="914400" cy="914400"/>
            </a:xfrm>
            <a:prstGeom prst="rect">
              <a:avLst/>
            </a:prstGeom>
            <a:effectLst>
              <a:outerShdw blurRad="50800" dist="63500" dir="2700000" algn="tl" rotWithShape="0">
                <a:prstClr val="black">
                  <a:alpha val="10000"/>
                </a:prstClr>
              </a:outerShdw>
            </a:effectLst>
          </p:spPr>
        </p:pic>
        <p:pic>
          <p:nvPicPr>
            <p:cNvPr id="15" name="Graphic 13" descr="Modern architecture with solid fill">
              <a:extLst>
                <a:ext uri="{FF2B5EF4-FFF2-40B4-BE49-F238E27FC236}">
                  <a16:creationId xmlns:a16="http://schemas.microsoft.com/office/drawing/2014/main" id="{4D66DD5D-EA44-03BA-4C8B-040550794720}"/>
                </a:ext>
              </a:extLst>
            </p:cNvPr>
            <p:cNvPicPr>
              <a:picLocks noChangeAspect="1"/>
            </p:cNvPicPr>
            <p:nvPr/>
          </p:nvPicPr>
          <p:blipFill>
            <a:blip r:embed="rId20">
              <a:extLst>
                <a:ext uri="{96DAC541-7B7A-43D3-8B79-37D633B846F1}">
                  <asvg:svgBlip xmlns:asvg="http://schemas.microsoft.com/office/drawing/2016/SVG/main" r:embed="rId21"/>
                </a:ext>
              </a:extLst>
            </a:blip>
            <a:srcRect/>
            <a:stretch/>
          </p:blipFill>
          <p:spPr>
            <a:xfrm>
              <a:off x="7974664" y="3099244"/>
              <a:ext cx="914400" cy="914400"/>
            </a:xfrm>
            <a:prstGeom prst="rect">
              <a:avLst/>
            </a:prstGeom>
            <a:effectLst>
              <a:outerShdw blurRad="50800" dist="63500" dir="2700000" algn="tl" rotWithShape="0">
                <a:prstClr val="black">
                  <a:alpha val="10000"/>
                </a:prstClr>
              </a:outerShdw>
            </a:effectLst>
          </p:spPr>
        </p:pic>
        <p:pic>
          <p:nvPicPr>
            <p:cNvPr id="16" name="Graphic 14" descr="Family with boy with solid fill">
              <a:extLst>
                <a:ext uri="{FF2B5EF4-FFF2-40B4-BE49-F238E27FC236}">
                  <a16:creationId xmlns:a16="http://schemas.microsoft.com/office/drawing/2014/main" id="{A1C28969-FB82-E3ED-2E2D-0713B7A177EE}"/>
                </a:ext>
              </a:extLst>
            </p:cNvPr>
            <p:cNvPicPr>
              <a:picLocks noChangeAspect="1"/>
            </p:cNvPicPr>
            <p:nvPr/>
          </p:nvPicPr>
          <p:blipFill>
            <a:blip r:embed="rId22">
              <a:extLst>
                <a:ext uri="{96DAC541-7B7A-43D3-8B79-37D633B846F1}">
                  <asvg:svgBlip xmlns:asvg="http://schemas.microsoft.com/office/drawing/2016/SVG/main" r:embed="rId23"/>
                </a:ext>
              </a:extLst>
            </a:blip>
            <a:srcRect/>
            <a:stretch/>
          </p:blipFill>
          <p:spPr>
            <a:xfrm>
              <a:off x="9152307" y="3099244"/>
              <a:ext cx="914400" cy="914400"/>
            </a:xfrm>
            <a:prstGeom prst="rect">
              <a:avLst/>
            </a:prstGeom>
            <a:effectLst>
              <a:outerShdw blurRad="50800" dist="63500" dir="2700000" algn="tl" rotWithShape="0">
                <a:prstClr val="black">
                  <a:alpha val="10000"/>
                </a:prstClr>
              </a:outerShdw>
            </a:effectLst>
          </p:spPr>
        </p:pic>
        <p:pic>
          <p:nvPicPr>
            <p:cNvPr id="17" name="Graphic 15" descr="Shield Tick with solid fill">
              <a:extLst>
                <a:ext uri="{FF2B5EF4-FFF2-40B4-BE49-F238E27FC236}">
                  <a16:creationId xmlns:a16="http://schemas.microsoft.com/office/drawing/2014/main" id="{E253F841-B371-0831-F07C-E4F8DF212F10}"/>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10329947" y="3099244"/>
              <a:ext cx="914400" cy="914400"/>
            </a:xfrm>
            <a:prstGeom prst="rect">
              <a:avLst/>
            </a:prstGeom>
            <a:effectLst>
              <a:outerShdw blurRad="50800" dist="63500" dir="2700000" algn="tl" rotWithShape="0">
                <a:prstClr val="black">
                  <a:alpha val="10000"/>
                </a:prstClr>
              </a:outerShdw>
            </a:effectLst>
          </p:spPr>
        </p:pic>
      </p:grpSp>
      <p:sp>
        <p:nvSpPr>
          <p:cNvPr id="2" name="Title 8">
            <a:extLst>
              <a:ext uri="{FF2B5EF4-FFF2-40B4-BE49-F238E27FC236}">
                <a16:creationId xmlns:a16="http://schemas.microsoft.com/office/drawing/2014/main" id="{D8F32734-7C80-2EEF-BF0B-F5B4CB022AE7}"/>
              </a:ext>
            </a:extLst>
          </p:cNvPr>
          <p:cNvSpPr>
            <a:spLocks noGrp="1"/>
          </p:cNvSpPr>
          <p:nvPr>
            <p:ph type="title"/>
          </p:nvPr>
        </p:nvSpPr>
        <p:spPr>
          <a:xfrm>
            <a:off x="2107949" y="376384"/>
            <a:ext cx="8229600" cy="690416"/>
          </a:xfrm>
        </p:spPr>
        <p:txBody>
          <a:bodyPr/>
          <a:lstStyle/>
          <a:p>
            <a:r>
              <a:rPr lang="en-US" altLang="en-US" dirty="0">
                <a:solidFill>
                  <a:srgbClr val="FF0000"/>
                </a:solidFill>
              </a:rPr>
              <a:t>…C</a:t>
            </a:r>
            <a:r>
              <a:rPr lang="en-US" altLang="en-US" b="1" dirty="0">
                <a:solidFill>
                  <a:srgbClr val="FF0000"/>
                </a:solidFill>
              </a:rPr>
              <a:t>omplex</a:t>
            </a:r>
          </a:p>
        </p:txBody>
      </p:sp>
    </p:spTree>
    <p:extLst>
      <p:ext uri="{BB962C8B-B14F-4D97-AF65-F5344CB8AC3E}">
        <p14:creationId xmlns:p14="http://schemas.microsoft.com/office/powerpoint/2010/main" val="255415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4DC98-2946-C28D-2F82-912D161D53AC}"/>
              </a:ext>
            </a:extLst>
          </p:cNvPr>
          <p:cNvSpPr>
            <a:spLocks noGrp="1"/>
          </p:cNvSpPr>
          <p:nvPr>
            <p:ph type="title"/>
          </p:nvPr>
        </p:nvSpPr>
        <p:spPr>
          <a:xfrm>
            <a:off x="550013" y="722313"/>
            <a:ext cx="10962040" cy="1325563"/>
          </a:xfrm>
        </p:spPr>
        <p:txBody>
          <a:bodyPr/>
          <a:lstStyle/>
          <a:p>
            <a:pPr algn="ctr"/>
            <a:r>
              <a:rPr lang="en-US" dirty="0"/>
              <a:t>Accidental vs Essential Complexity</a:t>
            </a:r>
          </a:p>
        </p:txBody>
      </p:sp>
      <p:sp>
        <p:nvSpPr>
          <p:cNvPr id="3" name="Table Placeholder 2">
            <a:extLst>
              <a:ext uri="{FF2B5EF4-FFF2-40B4-BE49-F238E27FC236}">
                <a16:creationId xmlns:a16="http://schemas.microsoft.com/office/drawing/2014/main" id="{EB8653A5-149A-D699-B8DF-450D9F5DB030}"/>
              </a:ext>
            </a:extLst>
          </p:cNvPr>
          <p:cNvSpPr>
            <a:spLocks noGrp="1"/>
          </p:cNvSpPr>
          <p:nvPr>
            <p:ph type="tbl" sz="quarter" idx="13"/>
          </p:nvPr>
        </p:nvSpPr>
        <p:spPr/>
        <p:txBody>
          <a:bodyPr/>
          <a:lstStyle/>
          <a:p>
            <a:pPr algn="ctr"/>
            <a:endParaRPr lang="en-US" sz="3600" dirty="0"/>
          </a:p>
          <a:p>
            <a:pPr algn="ctr"/>
            <a:endParaRPr lang="en-US" sz="3600" dirty="0"/>
          </a:p>
          <a:p>
            <a:pPr algn="ctr"/>
            <a:r>
              <a:rPr lang="en-US" sz="3600" dirty="0"/>
              <a:t>“The ability to simplify means to eliminate the unnecessary so that the necessary can speak.”</a:t>
            </a:r>
          </a:p>
          <a:p>
            <a:r>
              <a:rPr lang="en-US" dirty="0"/>
              <a:t>                                </a:t>
            </a:r>
          </a:p>
          <a:p>
            <a:r>
              <a:rPr lang="en-US" dirty="0"/>
              <a:t>                                                                                                              -Hans Hofmann</a:t>
            </a:r>
          </a:p>
        </p:txBody>
      </p:sp>
      <p:sp>
        <p:nvSpPr>
          <p:cNvPr id="4" name="Slide Number Placeholder 3">
            <a:extLst>
              <a:ext uri="{FF2B5EF4-FFF2-40B4-BE49-F238E27FC236}">
                <a16:creationId xmlns:a16="http://schemas.microsoft.com/office/drawing/2014/main" id="{6C8E96DC-C0F8-4286-CA15-7E42B0DD7352}"/>
              </a:ext>
            </a:extLst>
          </p:cNvPr>
          <p:cNvSpPr>
            <a:spLocks noGrp="1"/>
          </p:cNvSpPr>
          <p:nvPr>
            <p:ph type="sldNum" sz="quarter" idx="14"/>
          </p:nvPr>
        </p:nvSpPr>
        <p:spPr/>
        <p:txBody>
          <a:bodyPr/>
          <a:lstStyle/>
          <a:p>
            <a:fld id="{A7DFA607-A124-9F44-878D-A4DCC5193B17}" type="slidenum">
              <a:rPr lang="en-US" smtClean="0"/>
              <a:pPr/>
              <a:t>8</a:t>
            </a:fld>
            <a:endParaRPr lang="en-US"/>
          </a:p>
        </p:txBody>
      </p:sp>
    </p:spTree>
    <p:extLst>
      <p:ext uri="{BB962C8B-B14F-4D97-AF65-F5344CB8AC3E}">
        <p14:creationId xmlns:p14="http://schemas.microsoft.com/office/powerpoint/2010/main" val="1079343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284A5-7267-E9FF-2C48-FE54E15B7B87}"/>
              </a:ext>
            </a:extLst>
          </p:cNvPr>
          <p:cNvSpPr>
            <a:spLocks noGrp="1"/>
          </p:cNvSpPr>
          <p:nvPr>
            <p:ph type="title"/>
          </p:nvPr>
        </p:nvSpPr>
        <p:spPr/>
        <p:txBody>
          <a:bodyPr/>
          <a:lstStyle/>
          <a:p>
            <a:r>
              <a:rPr lang="en-US" b="1" dirty="0"/>
              <a:t>The SafetyNet</a:t>
            </a:r>
          </a:p>
        </p:txBody>
      </p:sp>
      <p:sp>
        <p:nvSpPr>
          <p:cNvPr id="3" name="Table Placeholder 2">
            <a:extLst>
              <a:ext uri="{FF2B5EF4-FFF2-40B4-BE49-F238E27FC236}">
                <a16:creationId xmlns:a16="http://schemas.microsoft.com/office/drawing/2014/main" id="{AE6026A7-8444-D6FB-0C6B-E1A012C123D1}"/>
              </a:ext>
            </a:extLst>
          </p:cNvPr>
          <p:cNvSpPr>
            <a:spLocks noGrp="1"/>
          </p:cNvSpPr>
          <p:nvPr>
            <p:ph type="tbl" sz="quarter" idx="13"/>
          </p:nvPr>
        </p:nvSpPr>
        <p:spPr>
          <a:xfrm>
            <a:off x="564807" y="1493433"/>
            <a:ext cx="10962537" cy="4149358"/>
          </a:xfrm>
        </p:spPr>
        <p:txBody>
          <a:bodyPr/>
          <a:lstStyle/>
          <a:p>
            <a:pPr algn="ctr"/>
            <a:endParaRPr lang="en-US" dirty="0"/>
          </a:p>
          <a:p>
            <a:pPr algn="ctr"/>
            <a:r>
              <a:rPr lang="en-US" sz="2800" dirty="0"/>
              <a:t>“Public assistance will be envisaged as a safety net on the one hand, and as a transmission belt to productive employment on the other.” </a:t>
            </a:r>
          </a:p>
          <a:p>
            <a:pPr algn="ctr"/>
            <a:r>
              <a:rPr lang="en-US" i="1" dirty="0"/>
              <a:t>Franklin Delano Roosevelt Jr. (1966) </a:t>
            </a:r>
          </a:p>
          <a:p>
            <a:pPr algn="ctr"/>
            <a:endParaRPr lang="en-US" dirty="0"/>
          </a:p>
          <a:p>
            <a:pPr algn="ctr"/>
            <a:r>
              <a:rPr lang="en-US" sz="2800" dirty="0"/>
              <a:t>“All those with true need can rest assured that the social safety net of programs they depend on are exempt from any cuts. But government will not continue to subsidize individuals or business interests where real need cannot be demonstrated.” </a:t>
            </a:r>
          </a:p>
          <a:p>
            <a:pPr algn="ctr"/>
            <a:r>
              <a:rPr lang="en-US" i="1" dirty="0"/>
              <a:t>Ronald Reagan (1981) </a:t>
            </a:r>
          </a:p>
        </p:txBody>
      </p:sp>
      <p:sp>
        <p:nvSpPr>
          <p:cNvPr id="4" name="Slide Number Placeholder 3">
            <a:extLst>
              <a:ext uri="{FF2B5EF4-FFF2-40B4-BE49-F238E27FC236}">
                <a16:creationId xmlns:a16="http://schemas.microsoft.com/office/drawing/2014/main" id="{8C19EE13-B476-FE9F-5194-CEF4CA515F42}"/>
              </a:ext>
            </a:extLst>
          </p:cNvPr>
          <p:cNvSpPr>
            <a:spLocks noGrp="1"/>
          </p:cNvSpPr>
          <p:nvPr>
            <p:ph type="sldNum" sz="quarter" idx="14"/>
          </p:nvPr>
        </p:nvSpPr>
        <p:spPr/>
        <p:txBody>
          <a:bodyPr/>
          <a:lstStyle/>
          <a:p>
            <a:fld id="{A7DFA607-A124-9F44-878D-A4DCC5193B17}" type="slidenum">
              <a:rPr lang="en-US" smtClean="0"/>
              <a:pPr/>
              <a:t>9</a:t>
            </a:fld>
            <a:endParaRPr lang="en-US"/>
          </a:p>
        </p:txBody>
      </p:sp>
    </p:spTree>
    <p:extLst>
      <p:ext uri="{BB962C8B-B14F-4D97-AF65-F5344CB8AC3E}">
        <p14:creationId xmlns:p14="http://schemas.microsoft.com/office/powerpoint/2010/main" val="2966717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64E3-1D8D-4E2E-DAC6-A5F74E50ACD0}"/>
              </a:ext>
            </a:extLst>
          </p:cNvPr>
          <p:cNvSpPr>
            <a:spLocks noGrp="1"/>
          </p:cNvSpPr>
          <p:nvPr>
            <p:ph type="title"/>
          </p:nvPr>
        </p:nvSpPr>
        <p:spPr/>
        <p:txBody>
          <a:bodyPr/>
          <a:lstStyle/>
          <a:p>
            <a:pPr algn="ctr"/>
            <a:r>
              <a:rPr lang="en-US" b="1" dirty="0"/>
              <a:t>The Behavioral Health Care Specific Safety Net Challenges</a:t>
            </a:r>
          </a:p>
        </p:txBody>
      </p:sp>
      <p:sp>
        <p:nvSpPr>
          <p:cNvPr id="3" name="Table Placeholder 2">
            <a:extLst>
              <a:ext uri="{FF2B5EF4-FFF2-40B4-BE49-F238E27FC236}">
                <a16:creationId xmlns:a16="http://schemas.microsoft.com/office/drawing/2014/main" id="{843FDBA4-EEFE-D8E9-F78D-CAA0630300B7}"/>
              </a:ext>
            </a:extLst>
          </p:cNvPr>
          <p:cNvSpPr>
            <a:spLocks noGrp="1"/>
          </p:cNvSpPr>
          <p:nvPr>
            <p:ph type="tbl" sz="quarter" idx="13"/>
          </p:nvPr>
        </p:nvSpPr>
        <p:spPr/>
        <p:txBody>
          <a:bodyPr/>
          <a:lstStyle/>
          <a:p>
            <a:pPr marL="342900" indent="-342900">
              <a:buFont typeface="Wingdings" panose="05000000000000000000" pitchFamily="2" charset="2"/>
              <a:buChar char="ü"/>
            </a:pPr>
            <a:r>
              <a:rPr lang="en-US" dirty="0"/>
              <a:t>Provider of last resort for the most complex citizens </a:t>
            </a:r>
          </a:p>
          <a:p>
            <a:pPr marL="342900" indent="-342900">
              <a:buFont typeface="Wingdings" panose="05000000000000000000" pitchFamily="2" charset="2"/>
              <a:buChar char="ü"/>
            </a:pPr>
            <a:r>
              <a:rPr lang="en-US" dirty="0"/>
              <a:t>Highly regulated </a:t>
            </a:r>
          </a:p>
          <a:p>
            <a:pPr marL="342900" indent="-342900">
              <a:buFont typeface="Wingdings" panose="05000000000000000000" pitchFamily="2" charset="2"/>
              <a:buChar char="ü"/>
            </a:pPr>
            <a:r>
              <a:rPr lang="en-US" dirty="0"/>
              <a:t>Services array requires wraparound social health needs and medical services</a:t>
            </a:r>
          </a:p>
          <a:p>
            <a:pPr marL="342900" indent="-342900">
              <a:buFont typeface="Wingdings" panose="05000000000000000000" pitchFamily="2" charset="2"/>
              <a:buChar char="ü"/>
            </a:pPr>
            <a:r>
              <a:rPr lang="en-US" dirty="0"/>
              <a:t>Mandated open-door policy</a:t>
            </a:r>
          </a:p>
          <a:p>
            <a:pPr marL="342900" indent="-342900">
              <a:buFont typeface="Wingdings" panose="05000000000000000000" pitchFamily="2" charset="2"/>
              <a:buChar char="ü"/>
            </a:pPr>
            <a:r>
              <a:rPr lang="en-US" dirty="0"/>
              <a:t>Thin to negative margins without the ability to cost shift </a:t>
            </a:r>
          </a:p>
          <a:p>
            <a:pPr marL="342900" indent="-342900">
              <a:buFont typeface="Wingdings" panose="05000000000000000000" pitchFamily="2" charset="2"/>
              <a:buChar char="ü"/>
            </a:pPr>
            <a:r>
              <a:rPr lang="en-US" dirty="0"/>
              <a:t>Frequent federal and State funding shifts </a:t>
            </a:r>
          </a:p>
          <a:p>
            <a:pPr marL="342900" indent="-342900">
              <a:buFont typeface="Wingdings" panose="05000000000000000000" pitchFamily="2" charset="2"/>
              <a:buChar char="ü"/>
            </a:pPr>
            <a:r>
              <a:rPr lang="en-US" dirty="0"/>
              <a:t>Complex funding designs and use of grants to maintain services</a:t>
            </a:r>
          </a:p>
          <a:p>
            <a:pPr marL="342900" indent="-342900">
              <a:buFont typeface="Wingdings" panose="05000000000000000000" pitchFamily="2" charset="2"/>
              <a:buChar char="ü"/>
            </a:pPr>
            <a:r>
              <a:rPr lang="en-US" dirty="0"/>
              <a:t>Competition for workers</a:t>
            </a:r>
          </a:p>
          <a:p>
            <a:pPr marL="342900" indent="-342900">
              <a:buFont typeface="Wingdings" panose="05000000000000000000" pitchFamily="2" charset="2"/>
              <a:buChar char="ü"/>
            </a:pPr>
            <a:r>
              <a:rPr lang="en-US" dirty="0"/>
              <a:t>Confusion and stigma related to value proposition</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4CD5491E-A836-461B-83E3-89A0C8020316}"/>
              </a:ext>
            </a:extLst>
          </p:cNvPr>
          <p:cNvSpPr>
            <a:spLocks noGrp="1"/>
          </p:cNvSpPr>
          <p:nvPr>
            <p:ph type="sldNum" sz="quarter" idx="14"/>
          </p:nvPr>
        </p:nvSpPr>
        <p:spPr/>
        <p:txBody>
          <a:bodyPr/>
          <a:lstStyle/>
          <a:p>
            <a:fld id="{A7DFA607-A124-9F44-878D-A4DCC5193B17}" type="slidenum">
              <a:rPr lang="en-US" smtClean="0"/>
              <a:pPr/>
              <a:t>10</a:t>
            </a:fld>
            <a:endParaRPr lang="en-US"/>
          </a:p>
        </p:txBody>
      </p:sp>
    </p:spTree>
    <p:extLst>
      <p:ext uri="{BB962C8B-B14F-4D97-AF65-F5344CB8AC3E}">
        <p14:creationId xmlns:p14="http://schemas.microsoft.com/office/powerpoint/2010/main" val="2641280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C9A70-9207-66B4-F6EE-DABD38694D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F3E342-DD5A-7EFD-EF49-8F525A6CE33C}"/>
              </a:ext>
            </a:extLst>
          </p:cNvPr>
          <p:cNvSpPr>
            <a:spLocks noGrp="1"/>
          </p:cNvSpPr>
          <p:nvPr>
            <p:ph type="title"/>
          </p:nvPr>
        </p:nvSpPr>
        <p:spPr/>
        <p:txBody>
          <a:bodyPr/>
          <a:lstStyle/>
          <a:p>
            <a:pPr algn="ctr"/>
            <a:r>
              <a:rPr lang="en-US" b="1" dirty="0"/>
              <a:t>The Behavioral Health Care Specific Safety Net </a:t>
            </a:r>
            <a:br>
              <a:rPr lang="en-US" b="1" dirty="0"/>
            </a:br>
            <a:r>
              <a:rPr lang="en-US" b="1" dirty="0"/>
              <a:t>Opportunities</a:t>
            </a:r>
          </a:p>
        </p:txBody>
      </p:sp>
      <p:sp>
        <p:nvSpPr>
          <p:cNvPr id="3" name="Table Placeholder 2">
            <a:extLst>
              <a:ext uri="{FF2B5EF4-FFF2-40B4-BE49-F238E27FC236}">
                <a16:creationId xmlns:a16="http://schemas.microsoft.com/office/drawing/2014/main" id="{6B840C6F-37BF-5703-C0FC-80205C12B82C}"/>
              </a:ext>
            </a:extLst>
          </p:cNvPr>
          <p:cNvSpPr>
            <a:spLocks noGrp="1"/>
          </p:cNvSpPr>
          <p:nvPr>
            <p:ph type="tbl" sz="quarter" idx="13"/>
          </p:nvPr>
        </p:nvSpPr>
        <p:spPr/>
        <p:txBody>
          <a:bodyPr/>
          <a:lstStyle/>
          <a:p>
            <a:pPr marL="342900" indent="-342900">
              <a:buFont typeface="Wingdings" panose="05000000000000000000" pitchFamily="2" charset="2"/>
              <a:buChar char="ü"/>
            </a:pPr>
            <a:r>
              <a:rPr lang="en-US" dirty="0"/>
              <a:t>Uniquely capable of client engagement and whole person care</a:t>
            </a:r>
          </a:p>
          <a:p>
            <a:pPr marL="342900" indent="-342900">
              <a:buFont typeface="Wingdings" panose="05000000000000000000" pitchFamily="2" charset="2"/>
              <a:buChar char="ü"/>
            </a:pPr>
            <a:r>
              <a:rPr lang="en-US" dirty="0"/>
              <a:t>Organizational values and mission matter</a:t>
            </a:r>
          </a:p>
          <a:p>
            <a:pPr marL="342900" indent="-342900">
              <a:buFont typeface="Wingdings" panose="05000000000000000000" pitchFamily="2" charset="2"/>
              <a:buChar char="ü"/>
            </a:pPr>
            <a:r>
              <a:rPr lang="en-US" dirty="0"/>
              <a:t>Dedicated workforce </a:t>
            </a:r>
          </a:p>
          <a:p>
            <a:pPr marL="342900" indent="-342900">
              <a:buFont typeface="Wingdings" panose="05000000000000000000" pitchFamily="2" charset="2"/>
              <a:buChar char="ü"/>
            </a:pPr>
            <a:r>
              <a:rPr lang="en-US" dirty="0"/>
              <a:t>Promotable value proposition</a:t>
            </a:r>
          </a:p>
          <a:p>
            <a:pPr marL="342900" indent="-342900">
              <a:buFont typeface="Wingdings" panose="05000000000000000000" pitchFamily="2" charset="2"/>
              <a:buChar char="ü"/>
            </a:pPr>
            <a:r>
              <a:rPr lang="en-US" dirty="0"/>
              <a:t>Community Engagement</a:t>
            </a:r>
          </a:p>
          <a:p>
            <a:pPr marL="342900" indent="-342900">
              <a:buFont typeface="Wingdings" panose="05000000000000000000" pitchFamily="2" charset="2"/>
              <a:buChar char="ü"/>
            </a:pPr>
            <a:r>
              <a:rPr lang="en-US" dirty="0"/>
              <a:t>Expertise in advocacy</a:t>
            </a:r>
          </a:p>
          <a:p>
            <a:pPr marL="342900" indent="-342900">
              <a:buFont typeface="Wingdings" panose="05000000000000000000" pitchFamily="2" charset="2"/>
              <a:buChar char="ü"/>
            </a:pPr>
            <a:r>
              <a:rPr lang="en-US" dirty="0"/>
              <a:t>Expertise in cost containment</a:t>
            </a:r>
          </a:p>
          <a:p>
            <a:pPr marL="342900" indent="-342900">
              <a:buFont typeface="Wingdings" panose="05000000000000000000" pitchFamily="2" charset="2"/>
              <a:buChar char="ü"/>
            </a:pPr>
            <a:r>
              <a:rPr lang="en-US" dirty="0"/>
              <a:t>Expertise in federal and state policy forecasting and implementation</a:t>
            </a:r>
          </a:p>
          <a:p>
            <a:endParaRPr lang="en-US" dirty="0"/>
          </a:p>
          <a:p>
            <a:endParaRPr lang="en-US" dirty="0"/>
          </a:p>
        </p:txBody>
      </p:sp>
      <p:sp>
        <p:nvSpPr>
          <p:cNvPr id="4" name="Slide Number Placeholder 3">
            <a:extLst>
              <a:ext uri="{FF2B5EF4-FFF2-40B4-BE49-F238E27FC236}">
                <a16:creationId xmlns:a16="http://schemas.microsoft.com/office/drawing/2014/main" id="{F6FB5DD3-3E2D-033F-F2A9-2EBD0ECE62C2}"/>
              </a:ext>
            </a:extLst>
          </p:cNvPr>
          <p:cNvSpPr>
            <a:spLocks noGrp="1"/>
          </p:cNvSpPr>
          <p:nvPr>
            <p:ph type="sldNum" sz="quarter" idx="14"/>
          </p:nvPr>
        </p:nvSpPr>
        <p:spPr/>
        <p:txBody>
          <a:bodyPr/>
          <a:lstStyle/>
          <a:p>
            <a:fld id="{A7DFA607-A124-9F44-878D-A4DCC5193B17}" type="slidenum">
              <a:rPr lang="en-US" smtClean="0"/>
              <a:pPr/>
              <a:t>11</a:t>
            </a:fld>
            <a:endParaRPr lang="en-US"/>
          </a:p>
        </p:txBody>
      </p:sp>
    </p:spTree>
    <p:extLst>
      <p:ext uri="{BB962C8B-B14F-4D97-AF65-F5344CB8AC3E}">
        <p14:creationId xmlns:p14="http://schemas.microsoft.com/office/powerpoint/2010/main" val="2658914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FD8A6-BCF6-C7BA-B06E-4A7423859287}"/>
              </a:ext>
            </a:extLst>
          </p:cNvPr>
          <p:cNvSpPr>
            <a:spLocks noGrp="1"/>
          </p:cNvSpPr>
          <p:nvPr>
            <p:ph type="title"/>
          </p:nvPr>
        </p:nvSpPr>
        <p:spPr/>
        <p:txBody>
          <a:bodyPr/>
          <a:lstStyle/>
          <a:p>
            <a:pPr algn="ctr"/>
            <a:r>
              <a:rPr lang="en-US" b="1" dirty="0"/>
              <a:t>Culture &amp; Norms</a:t>
            </a:r>
          </a:p>
        </p:txBody>
      </p:sp>
      <p:sp>
        <p:nvSpPr>
          <p:cNvPr id="3" name="Table Placeholder 2">
            <a:extLst>
              <a:ext uri="{FF2B5EF4-FFF2-40B4-BE49-F238E27FC236}">
                <a16:creationId xmlns:a16="http://schemas.microsoft.com/office/drawing/2014/main" id="{5C448FCA-1B0F-B345-38DF-1F4980BF65B3}"/>
              </a:ext>
            </a:extLst>
          </p:cNvPr>
          <p:cNvSpPr>
            <a:spLocks noGrp="1"/>
          </p:cNvSpPr>
          <p:nvPr>
            <p:ph type="tbl" sz="quarter" idx="13"/>
          </p:nvPr>
        </p:nvSpPr>
        <p:spPr/>
        <p:txBody>
          <a:bodyPr/>
          <a:lstStyle/>
          <a:p>
            <a:r>
              <a:rPr lang="en-US" sz="3600" b="1" dirty="0"/>
              <a:t>Culture</a:t>
            </a:r>
            <a:r>
              <a:rPr lang="en-US" sz="3600" dirty="0"/>
              <a:t> is the broad, overarching system of mental models, values, </a:t>
            </a:r>
            <a:r>
              <a:rPr lang="en-US" sz="3600" dirty="0">
                <a:solidFill>
                  <a:srgbClr val="040C28"/>
                </a:solidFill>
                <a:latin typeface="Google Sans"/>
              </a:rPr>
              <a:t>and group norms that the group understands to be “normal”. </a:t>
            </a:r>
          </a:p>
          <a:p>
            <a:endParaRPr lang="en-US" sz="3600" dirty="0"/>
          </a:p>
          <a:p>
            <a:r>
              <a:rPr lang="en-US" sz="3600" b="1" dirty="0"/>
              <a:t>Norms </a:t>
            </a:r>
            <a:r>
              <a:rPr lang="en-US" sz="3600" dirty="0"/>
              <a:t>are the specific, unwritten rules or expectations for behavior within that culture. </a:t>
            </a:r>
          </a:p>
          <a:p>
            <a:endParaRPr lang="en-US" dirty="0"/>
          </a:p>
        </p:txBody>
      </p:sp>
      <p:sp>
        <p:nvSpPr>
          <p:cNvPr id="4" name="Slide Number Placeholder 3">
            <a:extLst>
              <a:ext uri="{FF2B5EF4-FFF2-40B4-BE49-F238E27FC236}">
                <a16:creationId xmlns:a16="http://schemas.microsoft.com/office/drawing/2014/main" id="{0FBD1E67-BA30-8D3C-E64D-D0328ECE94CC}"/>
              </a:ext>
            </a:extLst>
          </p:cNvPr>
          <p:cNvSpPr>
            <a:spLocks noGrp="1"/>
          </p:cNvSpPr>
          <p:nvPr>
            <p:ph type="sldNum" sz="quarter" idx="14"/>
          </p:nvPr>
        </p:nvSpPr>
        <p:spPr/>
        <p:txBody>
          <a:bodyPr/>
          <a:lstStyle/>
          <a:p>
            <a:fld id="{A7DFA607-A124-9F44-878D-A4DCC5193B17}" type="slidenum">
              <a:rPr lang="en-US" smtClean="0"/>
              <a:pPr/>
              <a:t>12</a:t>
            </a:fld>
            <a:endParaRPr lang="en-US"/>
          </a:p>
        </p:txBody>
      </p:sp>
    </p:spTree>
    <p:extLst>
      <p:ext uri="{BB962C8B-B14F-4D97-AF65-F5344CB8AC3E}">
        <p14:creationId xmlns:p14="http://schemas.microsoft.com/office/powerpoint/2010/main" val="75710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07B224-4B6E-4066-80E3-A3576A9C44B8}"/>
              </a:ext>
            </a:extLst>
          </p:cNvPr>
          <p:cNvSpPr>
            <a:spLocks noGrp="1"/>
          </p:cNvSpPr>
          <p:nvPr>
            <p:ph idx="13"/>
          </p:nvPr>
        </p:nvSpPr>
        <p:spPr>
          <a:xfrm>
            <a:off x="5317109" y="1070476"/>
            <a:ext cx="5063429" cy="5170008"/>
          </a:xfrm>
        </p:spPr>
        <p:txBody>
          <a:bodyPr>
            <a:normAutofit lnSpcReduction="10000"/>
          </a:bodyPr>
          <a:lstStyle/>
          <a:p>
            <a:r>
              <a:rPr lang="en-US" sz="1900" b="1" dirty="0"/>
              <a:t>Behaviors </a:t>
            </a:r>
            <a:r>
              <a:rPr lang="en-US" sz="1900" dirty="0"/>
              <a:t>are how these internalized systems (principles, beliefs &amp; values) are expressed with or without integrity (e.g., routine client engagement to improve services).</a:t>
            </a:r>
          </a:p>
          <a:p>
            <a:pPr marL="0" indent="0">
              <a:buNone/>
            </a:pPr>
            <a:endParaRPr lang="en-US" sz="1100" dirty="0"/>
          </a:p>
          <a:p>
            <a:r>
              <a:rPr lang="en-US" sz="1900" b="1" dirty="0"/>
              <a:t>Principles </a:t>
            </a:r>
            <a:r>
              <a:rPr lang="en-US" sz="1900" dirty="0"/>
              <a:t>are the guidelines we use to live our values (e.g., client’s voice will be sought out and honored).</a:t>
            </a:r>
          </a:p>
          <a:p>
            <a:pPr marL="0" indent="0">
              <a:lnSpc>
                <a:spcPct val="90000"/>
              </a:lnSpc>
              <a:buNone/>
            </a:pPr>
            <a:endParaRPr lang="en-US" sz="1100" b="1" dirty="0"/>
          </a:p>
          <a:p>
            <a:pPr>
              <a:lnSpc>
                <a:spcPct val="90000"/>
              </a:lnSpc>
            </a:pPr>
            <a:r>
              <a:rPr lang="en-US" sz="1900" b="1" dirty="0"/>
              <a:t>Mental Models</a:t>
            </a:r>
            <a:r>
              <a:rPr lang="en-US" sz="1900" dirty="0"/>
              <a:t> are assumptions and convictions we hold to be true based on past experiences (e.g., clients know what they need). </a:t>
            </a:r>
          </a:p>
          <a:p>
            <a:pPr>
              <a:lnSpc>
                <a:spcPct val="90000"/>
              </a:lnSpc>
            </a:pPr>
            <a:endParaRPr lang="en-US" sz="1100" dirty="0"/>
          </a:p>
          <a:p>
            <a:pPr>
              <a:lnSpc>
                <a:spcPct val="90000"/>
              </a:lnSpc>
            </a:pPr>
            <a:r>
              <a:rPr lang="en-US" sz="1900" b="1" dirty="0"/>
              <a:t>Values </a:t>
            </a:r>
            <a:r>
              <a:rPr lang="en-US" sz="1900" dirty="0"/>
              <a:t>are abstract conceptions of what is important and worthwhile (e.g., person centered care).  It’s what we care about!</a:t>
            </a:r>
          </a:p>
        </p:txBody>
      </p:sp>
      <p:sp>
        <p:nvSpPr>
          <p:cNvPr id="2" name="Title 1">
            <a:extLst>
              <a:ext uri="{FF2B5EF4-FFF2-40B4-BE49-F238E27FC236}">
                <a16:creationId xmlns:a16="http://schemas.microsoft.com/office/drawing/2014/main" id="{C2390D3F-65BC-4C3A-B89C-BAC57F24AFAB}"/>
              </a:ext>
            </a:extLst>
          </p:cNvPr>
          <p:cNvSpPr>
            <a:spLocks noGrp="1"/>
          </p:cNvSpPr>
          <p:nvPr>
            <p:ph type="title"/>
          </p:nvPr>
        </p:nvSpPr>
        <p:spPr>
          <a:xfrm>
            <a:off x="1981200" y="321506"/>
            <a:ext cx="8229600" cy="690416"/>
          </a:xfrm>
        </p:spPr>
        <p:txBody>
          <a:bodyPr anchor="ctr">
            <a:noAutofit/>
          </a:bodyPr>
          <a:lstStyle/>
          <a:p>
            <a:pPr>
              <a:lnSpc>
                <a:spcPct val="90000"/>
              </a:lnSpc>
            </a:pPr>
            <a:r>
              <a:rPr lang="en-US" sz="3200" b="1" dirty="0"/>
              <a:t>Organizations are made up of people and people are made of this…</a:t>
            </a:r>
          </a:p>
        </p:txBody>
      </p:sp>
      <p:pic>
        <p:nvPicPr>
          <p:cNvPr id="5" name="Picture 4">
            <a:extLst>
              <a:ext uri="{FF2B5EF4-FFF2-40B4-BE49-F238E27FC236}">
                <a16:creationId xmlns:a16="http://schemas.microsoft.com/office/drawing/2014/main" id="{0FC91B2E-7E51-4E23-AA14-3D7FDBE3BD31}"/>
              </a:ext>
            </a:extLst>
          </p:cNvPr>
          <p:cNvPicPr>
            <a:picLocks noChangeAspect="1"/>
          </p:cNvPicPr>
          <p:nvPr/>
        </p:nvPicPr>
        <p:blipFill>
          <a:blip r:embed="rId3"/>
          <a:stretch>
            <a:fillRect/>
          </a:stretch>
        </p:blipFill>
        <p:spPr>
          <a:xfrm>
            <a:off x="1053004" y="1252024"/>
            <a:ext cx="4264105" cy="5047014"/>
          </a:xfrm>
          <a:prstGeom prst="rect">
            <a:avLst/>
          </a:prstGeom>
        </p:spPr>
      </p:pic>
    </p:spTree>
    <p:extLst>
      <p:ext uri="{BB962C8B-B14F-4D97-AF65-F5344CB8AC3E}">
        <p14:creationId xmlns:p14="http://schemas.microsoft.com/office/powerpoint/2010/main" val="38462791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25EB4-38E9-3F93-533A-A351CB74EA4B}"/>
              </a:ext>
            </a:extLst>
          </p:cNvPr>
          <p:cNvSpPr>
            <a:spLocks noGrp="1"/>
          </p:cNvSpPr>
          <p:nvPr>
            <p:ph type="title"/>
          </p:nvPr>
        </p:nvSpPr>
        <p:spPr/>
        <p:txBody>
          <a:bodyPr/>
          <a:lstStyle/>
          <a:p>
            <a:pPr algn="ctr"/>
            <a:r>
              <a:rPr lang="en-US" b="1" dirty="0"/>
              <a:t>Adaptive Organizations </a:t>
            </a:r>
          </a:p>
        </p:txBody>
      </p:sp>
      <p:sp>
        <p:nvSpPr>
          <p:cNvPr id="3" name="Text Placeholder 2">
            <a:extLst>
              <a:ext uri="{FF2B5EF4-FFF2-40B4-BE49-F238E27FC236}">
                <a16:creationId xmlns:a16="http://schemas.microsoft.com/office/drawing/2014/main" id="{E16ABB48-91DB-C2CF-5CA5-DD524AA75DC3}"/>
              </a:ext>
            </a:extLst>
          </p:cNvPr>
          <p:cNvSpPr>
            <a:spLocks noGrp="1"/>
          </p:cNvSpPr>
          <p:nvPr>
            <p:ph type="body" idx="1"/>
          </p:nvPr>
        </p:nvSpPr>
        <p:spPr/>
        <p:txBody>
          <a:bodyPr/>
          <a:lstStyle/>
          <a:p>
            <a:pPr algn="ctr"/>
            <a:r>
              <a:rPr lang="en-US" sz="2800" dirty="0"/>
              <a:t>Change Leadership </a:t>
            </a:r>
          </a:p>
          <a:p>
            <a:pPr algn="ctr"/>
            <a:r>
              <a:rPr lang="en-US" sz="2000" b="0" dirty="0"/>
              <a:t>“Why &amp; the What”</a:t>
            </a:r>
          </a:p>
        </p:txBody>
      </p:sp>
      <p:sp>
        <p:nvSpPr>
          <p:cNvPr id="4" name="Content Placeholder 3">
            <a:extLst>
              <a:ext uri="{FF2B5EF4-FFF2-40B4-BE49-F238E27FC236}">
                <a16:creationId xmlns:a16="http://schemas.microsoft.com/office/drawing/2014/main" id="{57647B33-155B-61FD-26CC-DC68B669CE40}"/>
              </a:ext>
            </a:extLst>
          </p:cNvPr>
          <p:cNvSpPr>
            <a:spLocks noGrp="1"/>
          </p:cNvSpPr>
          <p:nvPr>
            <p:ph sz="half" idx="2"/>
          </p:nvPr>
        </p:nvSpPr>
        <p:spPr>
          <a:xfrm>
            <a:off x="616946" y="2713511"/>
            <a:ext cx="5380630" cy="3265257"/>
          </a:xfrm>
        </p:spPr>
        <p:txBody>
          <a:bodyPr/>
          <a:lstStyle/>
          <a:p>
            <a:r>
              <a:rPr lang="en-US" dirty="0"/>
              <a:t>Expertise in Change Management </a:t>
            </a:r>
          </a:p>
          <a:p>
            <a:r>
              <a:rPr lang="en-US" dirty="0"/>
              <a:t>Lives the Vision, Mission &amp; Values</a:t>
            </a:r>
          </a:p>
          <a:p>
            <a:r>
              <a:rPr lang="en-US" dirty="0"/>
              <a:t>Infinite Game Mindset (Carse)</a:t>
            </a:r>
          </a:p>
          <a:p>
            <a:r>
              <a:rPr lang="en-US" dirty="0"/>
              <a:t>Relentless Communicator </a:t>
            </a:r>
          </a:p>
          <a:p>
            <a:r>
              <a:rPr lang="en-US" dirty="0"/>
              <a:t>Team #1 Focus (Lencioni)</a:t>
            </a:r>
          </a:p>
          <a:p>
            <a:r>
              <a:rPr lang="en-US" dirty="0"/>
              <a:t>Defines &amp; Measures Value</a:t>
            </a:r>
          </a:p>
        </p:txBody>
      </p:sp>
      <p:sp>
        <p:nvSpPr>
          <p:cNvPr id="5" name="Text Placeholder 4">
            <a:extLst>
              <a:ext uri="{FF2B5EF4-FFF2-40B4-BE49-F238E27FC236}">
                <a16:creationId xmlns:a16="http://schemas.microsoft.com/office/drawing/2014/main" id="{CA631A1C-1B33-8F7E-FB31-EFD8CB2386CE}"/>
              </a:ext>
            </a:extLst>
          </p:cNvPr>
          <p:cNvSpPr>
            <a:spLocks noGrp="1"/>
          </p:cNvSpPr>
          <p:nvPr>
            <p:ph type="body" sz="quarter" idx="3"/>
          </p:nvPr>
        </p:nvSpPr>
        <p:spPr/>
        <p:txBody>
          <a:bodyPr/>
          <a:lstStyle/>
          <a:p>
            <a:pPr algn="ctr"/>
            <a:r>
              <a:rPr lang="en-US" sz="2800" dirty="0"/>
              <a:t>Change Management</a:t>
            </a:r>
          </a:p>
          <a:p>
            <a:pPr algn="ctr"/>
            <a:r>
              <a:rPr lang="en-US" sz="2000" b="0" dirty="0"/>
              <a:t>“The How”</a:t>
            </a:r>
          </a:p>
        </p:txBody>
      </p:sp>
      <p:sp>
        <p:nvSpPr>
          <p:cNvPr id="6" name="Content Placeholder 5">
            <a:extLst>
              <a:ext uri="{FF2B5EF4-FFF2-40B4-BE49-F238E27FC236}">
                <a16:creationId xmlns:a16="http://schemas.microsoft.com/office/drawing/2014/main" id="{A9E7DA3E-094A-17D8-6429-BD9AD1D7CF5B}"/>
              </a:ext>
            </a:extLst>
          </p:cNvPr>
          <p:cNvSpPr>
            <a:spLocks noGrp="1"/>
          </p:cNvSpPr>
          <p:nvPr>
            <p:ph sz="quarter" idx="4"/>
          </p:nvPr>
        </p:nvSpPr>
        <p:spPr>
          <a:xfrm>
            <a:off x="6172200" y="2713511"/>
            <a:ext cx="5402854" cy="3265258"/>
          </a:xfrm>
        </p:spPr>
        <p:txBody>
          <a:bodyPr/>
          <a:lstStyle/>
          <a:p>
            <a:r>
              <a:rPr lang="en-US" dirty="0"/>
              <a:t>Principles, Policies &amp; Protocols driving Behaviors</a:t>
            </a:r>
          </a:p>
          <a:p>
            <a:r>
              <a:rPr lang="en-US" dirty="0"/>
              <a:t>Coaching, Managing &amp; Training</a:t>
            </a:r>
          </a:p>
          <a:p>
            <a:r>
              <a:rPr lang="en-US" dirty="0"/>
              <a:t>Continuous Quality Improvement (CQI)</a:t>
            </a:r>
          </a:p>
          <a:p>
            <a:r>
              <a:rPr lang="en-US" dirty="0"/>
              <a:t>Team Based Work</a:t>
            </a:r>
          </a:p>
          <a:p>
            <a:r>
              <a:rPr lang="en-US" dirty="0"/>
              <a:t>Measurement Informed Care Pathways</a:t>
            </a:r>
          </a:p>
        </p:txBody>
      </p:sp>
      <p:sp>
        <p:nvSpPr>
          <p:cNvPr id="7" name="Slide Number Placeholder 6">
            <a:extLst>
              <a:ext uri="{FF2B5EF4-FFF2-40B4-BE49-F238E27FC236}">
                <a16:creationId xmlns:a16="http://schemas.microsoft.com/office/drawing/2014/main" id="{0518DDF8-13BA-890D-E6CF-269D47DEF6A2}"/>
              </a:ext>
            </a:extLst>
          </p:cNvPr>
          <p:cNvSpPr>
            <a:spLocks noGrp="1"/>
          </p:cNvSpPr>
          <p:nvPr>
            <p:ph type="sldNum" sz="quarter" idx="10"/>
          </p:nvPr>
        </p:nvSpPr>
        <p:spPr/>
        <p:txBody>
          <a:bodyPr/>
          <a:lstStyle/>
          <a:p>
            <a:fld id="{A7DFA607-A124-9F44-878D-A4DCC5193B17}" type="slidenum">
              <a:rPr lang="en-US" smtClean="0"/>
              <a:pPr/>
              <a:t>14</a:t>
            </a:fld>
            <a:endParaRPr lang="en-US"/>
          </a:p>
        </p:txBody>
      </p:sp>
    </p:spTree>
    <p:extLst>
      <p:ext uri="{BB962C8B-B14F-4D97-AF65-F5344CB8AC3E}">
        <p14:creationId xmlns:p14="http://schemas.microsoft.com/office/powerpoint/2010/main" val="4294418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0" y="5788735"/>
            <a:ext cx="3019568" cy="109933"/>
          </a:xfrm>
          <a:prstGeom prst="rect">
            <a:avLst/>
          </a:prstGeom>
        </p:spPr>
      </p:pic>
      <p:pic>
        <p:nvPicPr>
          <p:cNvPr id="20" name="Content Placeholder 6" descr="A comic that shows a man in a doctors office talking to the doctor. The doctor is saying &quot;I'm afraid you've had a paradigm shift&quot;"/>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871020" y="1189705"/>
            <a:ext cx="6194572" cy="4464704"/>
          </a:xfrm>
        </p:spPr>
      </p:pic>
      <p:sp>
        <p:nvSpPr>
          <p:cNvPr id="16" name="Slide Number Placeholder 15"/>
          <p:cNvSpPr>
            <a:spLocks noGrp="1"/>
          </p:cNvSpPr>
          <p:nvPr>
            <p:ph type="sldNum" sz="quarter" idx="12"/>
          </p:nvPr>
        </p:nvSpPr>
        <p:spPr/>
        <p:txBody>
          <a:bodyPr/>
          <a:lstStyle/>
          <a:p>
            <a:endParaRPr lang="en-US" dirty="0"/>
          </a:p>
        </p:txBody>
      </p:sp>
      <p:cxnSp>
        <p:nvCxnSpPr>
          <p:cNvPr id="9" name="Straight Connector 8">
            <a:extLst>
              <a:ext uri="{C183D7F6-B498-43B3-948B-1728B52AA6E4}">
                <adec:decorative xmlns:adec="http://schemas.microsoft.com/office/drawing/2017/decorative" val="1"/>
              </a:ext>
            </a:extLst>
          </p:cNvPr>
          <p:cNvCxnSpPr/>
          <p:nvPr/>
        </p:nvCxnSpPr>
        <p:spPr>
          <a:xfrm>
            <a:off x="2667000" y="1260725"/>
            <a:ext cx="6858000" cy="0"/>
          </a:xfrm>
          <a:prstGeom prst="line">
            <a:avLst/>
          </a:prstGeom>
          <a:ln w="22225">
            <a:solidFill>
              <a:schemeClr val="tx1">
                <a:alpha val="12000"/>
              </a:schemeClr>
            </a:solidFill>
          </a:ln>
        </p:spPr>
        <p:style>
          <a:lnRef idx="1">
            <a:schemeClr val="accent1"/>
          </a:lnRef>
          <a:fillRef idx="0">
            <a:schemeClr val="accent1"/>
          </a:fillRef>
          <a:effectRef idx="0">
            <a:schemeClr val="accent1"/>
          </a:effectRef>
          <a:fontRef idx="minor">
            <a:schemeClr val="tx1"/>
          </a:fontRef>
        </p:style>
      </p:cxnSp>
      <p:sp>
        <p:nvSpPr>
          <p:cNvPr id="21" name="Title 20"/>
          <p:cNvSpPr txBox="1">
            <a:spLocks noGrp="1"/>
          </p:cNvSpPr>
          <p:nvPr>
            <p:ph type="title" idx="4294967295"/>
          </p:nvPr>
        </p:nvSpPr>
        <p:spPr>
          <a:xfrm>
            <a:off x="2037698" y="394218"/>
            <a:ext cx="7861216"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457200" eaLnBrk="0" fontAlgn="base" hangingPunct="0">
              <a:lnSpc>
                <a:spcPct val="100000"/>
              </a:lnSpc>
              <a:spcAft>
                <a:spcPct val="0"/>
              </a:spcAft>
              <a:defRPr/>
            </a:pPr>
            <a:r>
              <a:rPr lang="en-US" sz="3000" b="1" dirty="0">
                <a:solidFill>
                  <a:schemeClr val="accent1"/>
                </a:solidFill>
                <a:latin typeface="Open Sans" panose="020B0606030504020204"/>
                <a:ea typeface="Arial" charset="0"/>
                <a:cs typeface="Arial" charset="0"/>
              </a:rPr>
              <a:t>CCBHC = Paradigm Shift</a:t>
            </a:r>
            <a:endParaRPr lang="en-US" sz="3000" dirty="0">
              <a:solidFill>
                <a:schemeClr val="accent1"/>
              </a:solidFill>
              <a:latin typeface="Open Sans" panose="020B0606030504020204"/>
              <a:ea typeface="Arial" charset="0"/>
              <a:cs typeface="Arial" charset="0"/>
            </a:endParaRPr>
          </a:p>
        </p:txBody>
      </p:sp>
      <p:pic>
        <p:nvPicPr>
          <p:cNvPr id="2" name="Picture 1">
            <a:extLst>
              <a:ext uri="{FF2B5EF4-FFF2-40B4-BE49-F238E27FC236}">
                <a16:creationId xmlns:a16="http://schemas.microsoft.com/office/drawing/2014/main" id="{A805281B-74E3-4123-90A8-3CDBC730F6C7}"/>
              </a:ext>
            </a:extLst>
          </p:cNvPr>
          <p:cNvPicPr>
            <a:picLocks noChangeAspect="1"/>
          </p:cNvPicPr>
          <p:nvPr/>
        </p:nvPicPr>
        <p:blipFill>
          <a:blip r:embed="rId5"/>
          <a:stretch>
            <a:fillRect/>
          </a:stretch>
        </p:blipFill>
        <p:spPr>
          <a:xfrm>
            <a:off x="1524000" y="1"/>
            <a:ext cx="9029700" cy="6734175"/>
          </a:xfrm>
          <a:prstGeom prst="rect">
            <a:avLst/>
          </a:prstGeom>
        </p:spPr>
      </p:pic>
      <p:pic>
        <p:nvPicPr>
          <p:cNvPr id="3" name="Picture 3" descr="j0173968">
            <a:extLst>
              <a:ext uri="{FF2B5EF4-FFF2-40B4-BE49-F238E27FC236}">
                <a16:creationId xmlns:a16="http://schemas.microsoft.com/office/drawing/2014/main" id="{1AD3C0AA-79DE-4814-9F79-C6035CF3E3F3}"/>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rot="20619650">
            <a:off x="2946924" y="2427593"/>
            <a:ext cx="1729427" cy="149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475BFBE9-A4D6-4459-A7FF-04D257558947}"/>
              </a:ext>
            </a:extLst>
          </p:cNvPr>
          <p:cNvSpPr txBox="1"/>
          <p:nvPr/>
        </p:nvSpPr>
        <p:spPr>
          <a:xfrm>
            <a:off x="3595760" y="2709702"/>
            <a:ext cx="914399" cy="369332"/>
          </a:xfrm>
          <a:prstGeom prst="rect">
            <a:avLst/>
          </a:prstGeom>
          <a:noFill/>
        </p:spPr>
        <p:txBody>
          <a:bodyPr wrap="square" rtlCol="0">
            <a:spAutoFit/>
          </a:bodyPr>
          <a:lstStyle/>
          <a:p>
            <a:r>
              <a:rPr lang="en-US" b="1" dirty="0">
                <a:solidFill>
                  <a:srgbClr val="FF0000"/>
                </a:solidFill>
              </a:rPr>
              <a:t>CCBHC</a:t>
            </a:r>
          </a:p>
        </p:txBody>
      </p:sp>
    </p:spTree>
    <p:extLst>
      <p:ext uri="{BB962C8B-B14F-4D97-AF65-F5344CB8AC3E}">
        <p14:creationId xmlns:p14="http://schemas.microsoft.com/office/powerpoint/2010/main" val="3835254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Image result for cartoon climbing a mountain">
            <a:extLst>
              <a:ext uri="{FF2B5EF4-FFF2-40B4-BE49-F238E27FC236}">
                <a16:creationId xmlns:a16="http://schemas.microsoft.com/office/drawing/2014/main" id="{C194F615-91A8-47C6-A4D3-E999DAE0A4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6331" y="389645"/>
            <a:ext cx="4234878" cy="430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Content Placeholder 3">
            <a:extLst>
              <a:ext uri="{FF2B5EF4-FFF2-40B4-BE49-F238E27FC236}">
                <a16:creationId xmlns:a16="http://schemas.microsoft.com/office/drawing/2014/main" id="{F97425E3-3D40-4C18-9A69-68B38482F7A6}"/>
              </a:ext>
            </a:extLst>
          </p:cNvPr>
          <p:cNvSpPr>
            <a:spLocks noGrp="1"/>
          </p:cNvSpPr>
          <p:nvPr>
            <p:ph idx="1"/>
          </p:nvPr>
        </p:nvSpPr>
        <p:spPr>
          <a:xfrm>
            <a:off x="3298380" y="3537362"/>
            <a:ext cx="2400300" cy="942975"/>
          </a:xfrm>
        </p:spPr>
        <p:txBody>
          <a:bodyPr>
            <a:normAutofit fontScale="70000" lnSpcReduction="20000"/>
          </a:bodyPr>
          <a:lstStyle/>
          <a:p>
            <a:pPr marL="0" indent="0" algn="ctr">
              <a:buNone/>
            </a:pPr>
            <a:r>
              <a:rPr lang="en-US" altLang="en-US" dirty="0">
                <a:solidFill>
                  <a:schemeClr val="bg1"/>
                </a:solidFill>
                <a:latin typeface="Arial" panose="020B0604020202020204" pitchFamily="34" charset="0"/>
                <a:cs typeface="Arial" panose="020B0604020202020204" pitchFamily="34" charset="0"/>
              </a:rPr>
              <a:t>Champions</a:t>
            </a:r>
          </a:p>
          <a:p>
            <a:pPr marL="0" indent="0" algn="ctr">
              <a:buNone/>
            </a:pPr>
            <a:r>
              <a:rPr lang="en-US" altLang="en-US" dirty="0">
                <a:solidFill>
                  <a:schemeClr val="bg1"/>
                </a:solidFill>
                <a:latin typeface="Arial" panose="020B0604020202020204" pitchFamily="34" charset="0"/>
                <a:cs typeface="Arial" panose="020B0604020202020204" pitchFamily="34" charset="0"/>
              </a:rPr>
              <a:t>Hesitant</a:t>
            </a:r>
          </a:p>
          <a:p>
            <a:pPr marL="0" indent="0" algn="ctr">
              <a:buNone/>
            </a:pPr>
            <a:r>
              <a:rPr lang="en-US" altLang="en-US" dirty="0">
                <a:solidFill>
                  <a:schemeClr val="bg1"/>
                </a:solidFill>
                <a:latin typeface="Arial" panose="020B0604020202020204" pitchFamily="34" charset="0"/>
                <a:cs typeface="Arial" panose="020B0604020202020204" pitchFamily="34" charset="0"/>
              </a:rPr>
              <a:t>Confused</a:t>
            </a:r>
          </a:p>
        </p:txBody>
      </p:sp>
      <p:sp>
        <p:nvSpPr>
          <p:cNvPr id="2" name="TextBox 1">
            <a:extLst>
              <a:ext uri="{FF2B5EF4-FFF2-40B4-BE49-F238E27FC236}">
                <a16:creationId xmlns:a16="http://schemas.microsoft.com/office/drawing/2014/main" id="{A99EF0F3-D872-48A7-8125-D83EEB4CC848}"/>
              </a:ext>
            </a:extLst>
          </p:cNvPr>
          <p:cNvSpPr txBox="1"/>
          <p:nvPr/>
        </p:nvSpPr>
        <p:spPr>
          <a:xfrm>
            <a:off x="3493589" y="656809"/>
            <a:ext cx="979094" cy="353943"/>
          </a:xfrm>
          <a:prstGeom prst="rect">
            <a:avLst/>
          </a:prstGeom>
          <a:noFill/>
        </p:spPr>
        <p:txBody>
          <a:bodyPr wrap="square" rtlCol="0">
            <a:spAutoFit/>
          </a:bodyPr>
          <a:lstStyle/>
          <a:p>
            <a:r>
              <a:rPr lang="en-US" sz="1700" b="1" dirty="0">
                <a:solidFill>
                  <a:srgbClr val="FF0000"/>
                </a:solidFill>
              </a:rPr>
              <a:t>CCBHC</a:t>
            </a:r>
          </a:p>
        </p:txBody>
      </p:sp>
      <p:pic>
        <p:nvPicPr>
          <p:cNvPr id="3" name="Picture 2">
            <a:extLst>
              <a:ext uri="{FF2B5EF4-FFF2-40B4-BE49-F238E27FC236}">
                <a16:creationId xmlns:a16="http://schemas.microsoft.com/office/drawing/2014/main" id="{1CC6348A-4E9D-46C6-BC06-E039D34D1EC8}"/>
              </a:ext>
            </a:extLst>
          </p:cNvPr>
          <p:cNvPicPr>
            <a:picLocks noChangeAspect="1"/>
          </p:cNvPicPr>
          <p:nvPr/>
        </p:nvPicPr>
        <p:blipFill>
          <a:blip r:embed="rId3"/>
          <a:stretch>
            <a:fillRect/>
          </a:stretch>
        </p:blipFill>
        <p:spPr>
          <a:xfrm>
            <a:off x="6803327" y="3136268"/>
            <a:ext cx="3235365" cy="2688137"/>
          </a:xfrm>
          <a:prstGeom prst="rect">
            <a:avLst/>
          </a:prstGeom>
        </p:spPr>
      </p:pic>
      <p:sp>
        <p:nvSpPr>
          <p:cNvPr id="4" name="TextBox 3">
            <a:extLst>
              <a:ext uri="{FF2B5EF4-FFF2-40B4-BE49-F238E27FC236}">
                <a16:creationId xmlns:a16="http://schemas.microsoft.com/office/drawing/2014/main" id="{C9B5934D-CCD9-48B1-A6D7-46FEF80B6A3B}"/>
              </a:ext>
            </a:extLst>
          </p:cNvPr>
          <p:cNvSpPr txBox="1"/>
          <p:nvPr/>
        </p:nvSpPr>
        <p:spPr>
          <a:xfrm>
            <a:off x="6578886" y="1124042"/>
            <a:ext cx="3986372" cy="1200329"/>
          </a:xfrm>
          <a:prstGeom prst="rect">
            <a:avLst/>
          </a:prstGeom>
          <a:noFill/>
        </p:spPr>
        <p:txBody>
          <a:bodyPr wrap="square" rtlCol="0">
            <a:spAutoFit/>
          </a:bodyPr>
          <a:lstStyle/>
          <a:p>
            <a:pPr algn="ctr"/>
            <a:r>
              <a:rPr lang="en-US" sz="3600" b="1" dirty="0">
                <a:solidFill>
                  <a:srgbClr val="FF0000"/>
                </a:solidFill>
              </a:rPr>
              <a:t>Communicating for Buy-in</a:t>
            </a:r>
          </a:p>
        </p:txBody>
      </p:sp>
    </p:spTree>
    <p:extLst>
      <p:ext uri="{BB962C8B-B14F-4D97-AF65-F5344CB8AC3E}">
        <p14:creationId xmlns:p14="http://schemas.microsoft.com/office/powerpoint/2010/main" val="4003512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DB846-AFCB-4027-B4A2-54450CF8E895}"/>
              </a:ext>
            </a:extLst>
          </p:cNvPr>
          <p:cNvSpPr>
            <a:spLocks noGrp="1"/>
          </p:cNvSpPr>
          <p:nvPr>
            <p:ph type="title"/>
          </p:nvPr>
        </p:nvSpPr>
        <p:spPr>
          <a:xfrm>
            <a:off x="1657564" y="339483"/>
            <a:ext cx="8815227" cy="498059"/>
          </a:xfrm>
        </p:spPr>
        <p:txBody>
          <a:bodyPr/>
          <a:lstStyle/>
          <a:p>
            <a:r>
              <a:rPr lang="en-US" sz="4000" b="1" dirty="0"/>
              <a:t>Stakeholders Need to Know…</a:t>
            </a:r>
          </a:p>
        </p:txBody>
      </p:sp>
      <p:sp>
        <p:nvSpPr>
          <p:cNvPr id="3" name="Text Placeholder 2">
            <a:extLst>
              <a:ext uri="{FF2B5EF4-FFF2-40B4-BE49-F238E27FC236}">
                <a16:creationId xmlns:a16="http://schemas.microsoft.com/office/drawing/2014/main" id="{8577248F-B549-4B67-A4E4-557EFF5476F1}"/>
              </a:ext>
            </a:extLst>
          </p:cNvPr>
          <p:cNvSpPr>
            <a:spLocks noGrp="1"/>
          </p:cNvSpPr>
          <p:nvPr>
            <p:ph type="body" idx="1"/>
          </p:nvPr>
        </p:nvSpPr>
        <p:spPr>
          <a:xfrm>
            <a:off x="1216780" y="1244753"/>
            <a:ext cx="4040188" cy="518974"/>
          </a:xfrm>
        </p:spPr>
        <p:txBody>
          <a:bodyPr>
            <a:normAutofit/>
          </a:bodyPr>
          <a:lstStyle/>
          <a:p>
            <a:pPr algn="ctr"/>
            <a:r>
              <a:rPr lang="en-US" sz="2800" dirty="0"/>
              <a:t>Orientation Questions </a:t>
            </a:r>
          </a:p>
        </p:txBody>
      </p:sp>
      <p:sp>
        <p:nvSpPr>
          <p:cNvPr id="4" name="Content Placeholder 3">
            <a:extLst>
              <a:ext uri="{FF2B5EF4-FFF2-40B4-BE49-F238E27FC236}">
                <a16:creationId xmlns:a16="http://schemas.microsoft.com/office/drawing/2014/main" id="{E494979D-4C52-47EF-9AF5-06C370D0ADD9}"/>
              </a:ext>
            </a:extLst>
          </p:cNvPr>
          <p:cNvSpPr>
            <a:spLocks noGrp="1"/>
          </p:cNvSpPr>
          <p:nvPr>
            <p:ph sz="half" idx="2"/>
          </p:nvPr>
        </p:nvSpPr>
        <p:spPr>
          <a:xfrm>
            <a:off x="616945" y="1880066"/>
            <a:ext cx="5380630" cy="3473694"/>
          </a:xfrm>
        </p:spPr>
        <p:txBody>
          <a:bodyPr>
            <a:noAutofit/>
          </a:bodyPr>
          <a:lstStyle/>
          <a:p>
            <a:r>
              <a:rPr lang="en-US" sz="1800" b="1" dirty="0">
                <a:solidFill>
                  <a:schemeClr val="accent1"/>
                </a:solidFill>
              </a:rPr>
              <a:t>Why </a:t>
            </a:r>
            <a:r>
              <a:rPr lang="en-US" sz="1800" dirty="0"/>
              <a:t>are we doing ___________?</a:t>
            </a:r>
          </a:p>
          <a:p>
            <a:endParaRPr lang="en-US" sz="1800" dirty="0"/>
          </a:p>
          <a:p>
            <a:r>
              <a:rPr lang="en-US" sz="1800" b="1" dirty="0">
                <a:solidFill>
                  <a:schemeClr val="accent1"/>
                </a:solidFill>
              </a:rPr>
              <a:t>Why</a:t>
            </a:r>
            <a:r>
              <a:rPr lang="en-US" sz="1800" dirty="0"/>
              <a:t> the urgency?</a:t>
            </a:r>
          </a:p>
          <a:p>
            <a:endParaRPr lang="en-US" sz="1800" dirty="0"/>
          </a:p>
          <a:p>
            <a:r>
              <a:rPr lang="en-US" sz="1800" b="1" dirty="0">
                <a:solidFill>
                  <a:schemeClr val="accent1"/>
                </a:solidFill>
              </a:rPr>
              <a:t>Why </a:t>
            </a:r>
            <a:r>
              <a:rPr lang="en-US" sz="1800" dirty="0"/>
              <a:t>am I involved?</a:t>
            </a:r>
          </a:p>
          <a:p>
            <a:endParaRPr lang="en-US" sz="1800" b="1" dirty="0">
              <a:solidFill>
                <a:schemeClr val="accent1"/>
              </a:solidFill>
            </a:endParaRPr>
          </a:p>
          <a:p>
            <a:r>
              <a:rPr lang="en-US" sz="1800" b="1" dirty="0">
                <a:solidFill>
                  <a:schemeClr val="accent1"/>
                </a:solidFill>
              </a:rPr>
              <a:t>How</a:t>
            </a:r>
            <a:r>
              <a:rPr lang="en-US" sz="1800" dirty="0"/>
              <a:t> will it affect me?</a:t>
            </a:r>
          </a:p>
          <a:p>
            <a:endParaRPr lang="en-US" sz="1800" dirty="0"/>
          </a:p>
          <a:p>
            <a:r>
              <a:rPr lang="en-US" sz="1800" b="1" dirty="0">
                <a:solidFill>
                  <a:schemeClr val="accent1"/>
                </a:solidFill>
              </a:rPr>
              <a:t>What </a:t>
            </a:r>
            <a:r>
              <a:rPr lang="en-US" sz="1800" dirty="0"/>
              <a:t>will it look like when we achieve ___________?</a:t>
            </a:r>
          </a:p>
          <a:p>
            <a:endParaRPr lang="en-US" sz="1800" dirty="0"/>
          </a:p>
          <a:p>
            <a:r>
              <a:rPr lang="en-US" sz="1800" b="1" dirty="0">
                <a:solidFill>
                  <a:schemeClr val="accent1"/>
                </a:solidFill>
              </a:rPr>
              <a:t>How</a:t>
            </a:r>
            <a:r>
              <a:rPr lang="en-US" sz="1800" dirty="0"/>
              <a:t> are we going to do this given ___________? </a:t>
            </a:r>
          </a:p>
          <a:p>
            <a:endParaRPr lang="en-US" sz="1400" dirty="0"/>
          </a:p>
          <a:p>
            <a:endParaRPr lang="en-US" sz="1400" dirty="0"/>
          </a:p>
          <a:p>
            <a:endParaRPr lang="en-US" sz="1400" dirty="0"/>
          </a:p>
          <a:p>
            <a:endParaRPr lang="en-US" sz="1400" dirty="0"/>
          </a:p>
        </p:txBody>
      </p:sp>
      <p:sp>
        <p:nvSpPr>
          <p:cNvPr id="5" name="Text Placeholder 4">
            <a:extLst>
              <a:ext uri="{FF2B5EF4-FFF2-40B4-BE49-F238E27FC236}">
                <a16:creationId xmlns:a16="http://schemas.microsoft.com/office/drawing/2014/main" id="{C7DAAAC2-173A-4BF9-BBD8-4B7ED0FE6EC5}"/>
              </a:ext>
            </a:extLst>
          </p:cNvPr>
          <p:cNvSpPr>
            <a:spLocks noGrp="1"/>
          </p:cNvSpPr>
          <p:nvPr>
            <p:ph type="body" sz="quarter" idx="3"/>
          </p:nvPr>
        </p:nvSpPr>
        <p:spPr>
          <a:xfrm>
            <a:off x="6169027" y="1227410"/>
            <a:ext cx="4378021" cy="518974"/>
          </a:xfrm>
        </p:spPr>
        <p:txBody>
          <a:bodyPr>
            <a:noAutofit/>
          </a:bodyPr>
          <a:lstStyle/>
          <a:p>
            <a:pPr algn="ctr"/>
            <a:r>
              <a:rPr lang="en-US" dirty="0"/>
              <a:t>Implementation Questions</a:t>
            </a:r>
          </a:p>
        </p:txBody>
      </p:sp>
      <p:sp>
        <p:nvSpPr>
          <p:cNvPr id="6" name="Content Placeholder 5">
            <a:extLst>
              <a:ext uri="{FF2B5EF4-FFF2-40B4-BE49-F238E27FC236}">
                <a16:creationId xmlns:a16="http://schemas.microsoft.com/office/drawing/2014/main" id="{7880994E-FB31-4AD4-B487-7D0C47BE27AF}"/>
              </a:ext>
            </a:extLst>
          </p:cNvPr>
          <p:cNvSpPr>
            <a:spLocks noGrp="1"/>
          </p:cNvSpPr>
          <p:nvPr>
            <p:ph sz="quarter" idx="4"/>
          </p:nvPr>
        </p:nvSpPr>
        <p:spPr>
          <a:xfrm>
            <a:off x="6194427" y="1928214"/>
            <a:ext cx="5402854" cy="3473694"/>
          </a:xfrm>
        </p:spPr>
        <p:txBody>
          <a:bodyPr>
            <a:normAutofit fontScale="77500" lnSpcReduction="20000"/>
          </a:bodyPr>
          <a:lstStyle/>
          <a:p>
            <a:r>
              <a:rPr lang="en-US" b="1" dirty="0">
                <a:solidFill>
                  <a:schemeClr val="accent1"/>
                </a:solidFill>
              </a:rPr>
              <a:t>What </a:t>
            </a:r>
            <a:r>
              <a:rPr lang="en-US" dirty="0"/>
              <a:t>do I need to do that is new or different?</a:t>
            </a:r>
          </a:p>
          <a:p>
            <a:endParaRPr lang="en-US" sz="1500" dirty="0"/>
          </a:p>
          <a:p>
            <a:r>
              <a:rPr lang="en-US" b="1" dirty="0">
                <a:solidFill>
                  <a:schemeClr val="accent1"/>
                </a:solidFill>
              </a:rPr>
              <a:t>What </a:t>
            </a:r>
            <a:r>
              <a:rPr lang="en-US" dirty="0"/>
              <a:t>do I keep doing the same way?</a:t>
            </a:r>
          </a:p>
          <a:p>
            <a:endParaRPr lang="en-US" sz="1500" b="1" dirty="0">
              <a:solidFill>
                <a:schemeClr val="accent1"/>
              </a:solidFill>
            </a:endParaRPr>
          </a:p>
          <a:p>
            <a:r>
              <a:rPr lang="en-US" b="1" dirty="0">
                <a:solidFill>
                  <a:schemeClr val="accent1"/>
                </a:solidFill>
              </a:rPr>
              <a:t>What</a:t>
            </a:r>
            <a:r>
              <a:rPr lang="en-US" dirty="0"/>
              <a:t> do I have to stop doing? </a:t>
            </a:r>
          </a:p>
          <a:p>
            <a:endParaRPr lang="en-US" sz="1500" dirty="0"/>
          </a:p>
          <a:p>
            <a:r>
              <a:rPr lang="en-US" b="1" dirty="0">
                <a:solidFill>
                  <a:schemeClr val="accent1"/>
                </a:solidFill>
              </a:rPr>
              <a:t>What </a:t>
            </a:r>
            <a:r>
              <a:rPr lang="en-US" dirty="0"/>
              <a:t>resources do I have? </a:t>
            </a:r>
          </a:p>
          <a:p>
            <a:endParaRPr lang="en-US" sz="1500" dirty="0"/>
          </a:p>
          <a:p>
            <a:r>
              <a:rPr lang="en-US" b="1" dirty="0">
                <a:solidFill>
                  <a:schemeClr val="accent1"/>
                </a:solidFill>
              </a:rPr>
              <a:t>Who </a:t>
            </a:r>
            <a:r>
              <a:rPr lang="en-US" dirty="0"/>
              <a:t>is going to help me when it gets confusing/frustrating?</a:t>
            </a:r>
          </a:p>
          <a:p>
            <a:endParaRPr lang="en-US" sz="1500" dirty="0"/>
          </a:p>
          <a:p>
            <a:r>
              <a:rPr lang="en-US" b="1" dirty="0">
                <a:solidFill>
                  <a:schemeClr val="accent1"/>
                </a:solidFill>
              </a:rPr>
              <a:t>What </a:t>
            </a:r>
            <a:r>
              <a:rPr lang="en-US" dirty="0"/>
              <a:t>is the timeline? </a:t>
            </a:r>
          </a:p>
          <a:p>
            <a:endParaRPr lang="en-US" sz="1500" dirty="0"/>
          </a:p>
          <a:p>
            <a:endParaRPr lang="en-US" sz="1500" dirty="0"/>
          </a:p>
          <a:p>
            <a:endParaRPr lang="en-US" dirty="0"/>
          </a:p>
          <a:p>
            <a:pPr marL="0" indent="0">
              <a:buNone/>
            </a:pPr>
            <a:endParaRPr lang="en-US" dirty="0"/>
          </a:p>
          <a:p>
            <a:pPr marL="514350" indent="-514350">
              <a:buFont typeface="+mj-lt"/>
              <a:buAutoNum type="arabicPeriod"/>
            </a:pPr>
            <a:endParaRPr lang="en-US" dirty="0"/>
          </a:p>
          <a:p>
            <a:endParaRPr lang="en-US" dirty="0"/>
          </a:p>
        </p:txBody>
      </p:sp>
    </p:spTree>
    <p:extLst>
      <p:ext uri="{BB962C8B-B14F-4D97-AF65-F5344CB8AC3E}">
        <p14:creationId xmlns:p14="http://schemas.microsoft.com/office/powerpoint/2010/main" val="44457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4BEFB-B102-4CBD-1B00-E7EE43094112}"/>
              </a:ext>
            </a:extLst>
          </p:cNvPr>
          <p:cNvSpPr>
            <a:spLocks noGrp="1"/>
          </p:cNvSpPr>
          <p:nvPr>
            <p:ph type="title"/>
          </p:nvPr>
        </p:nvSpPr>
        <p:spPr/>
        <p:txBody>
          <a:bodyPr/>
          <a:lstStyle/>
          <a:p>
            <a:endParaRPr lang="en-US" dirty="0"/>
          </a:p>
        </p:txBody>
      </p:sp>
      <p:sp>
        <p:nvSpPr>
          <p:cNvPr id="3" name="Slide Number Placeholder 2">
            <a:extLst>
              <a:ext uri="{FF2B5EF4-FFF2-40B4-BE49-F238E27FC236}">
                <a16:creationId xmlns:a16="http://schemas.microsoft.com/office/drawing/2014/main" id="{A7522C83-DBDF-FF0F-EBE0-10B60921A5EA}"/>
              </a:ext>
            </a:extLst>
          </p:cNvPr>
          <p:cNvSpPr>
            <a:spLocks noGrp="1"/>
          </p:cNvSpPr>
          <p:nvPr>
            <p:ph type="sldNum" sz="quarter" idx="10"/>
          </p:nvPr>
        </p:nvSpPr>
        <p:spPr/>
        <p:txBody>
          <a:bodyPr/>
          <a:lstStyle/>
          <a:p>
            <a:fld id="{A7DFA607-A124-9F44-878D-A4DCC5193B17}" type="slidenum">
              <a:rPr lang="en-US" smtClean="0"/>
              <a:pPr/>
              <a:t>18</a:t>
            </a:fld>
            <a:endParaRPr lang="en-US"/>
          </a:p>
        </p:txBody>
      </p:sp>
      <p:pic>
        <p:nvPicPr>
          <p:cNvPr id="9" name="Picture 8">
            <a:extLst>
              <a:ext uri="{FF2B5EF4-FFF2-40B4-BE49-F238E27FC236}">
                <a16:creationId xmlns:a16="http://schemas.microsoft.com/office/drawing/2014/main" id="{7DEEBEC1-022A-556E-6544-2BA59A838FCE}"/>
              </a:ext>
            </a:extLst>
          </p:cNvPr>
          <p:cNvPicPr>
            <a:picLocks noChangeAspect="1"/>
          </p:cNvPicPr>
          <p:nvPr/>
        </p:nvPicPr>
        <p:blipFill>
          <a:blip r:embed="rId2"/>
          <a:stretch>
            <a:fillRect/>
          </a:stretch>
        </p:blipFill>
        <p:spPr>
          <a:xfrm>
            <a:off x="312231" y="89744"/>
            <a:ext cx="11383690" cy="5962473"/>
          </a:xfrm>
          <a:prstGeom prst="rect">
            <a:avLst/>
          </a:prstGeom>
        </p:spPr>
      </p:pic>
    </p:spTree>
    <p:extLst>
      <p:ext uri="{BB962C8B-B14F-4D97-AF65-F5344CB8AC3E}">
        <p14:creationId xmlns:p14="http://schemas.microsoft.com/office/powerpoint/2010/main" val="1249138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6D960-3757-7E5E-A109-A95F6DB99478}"/>
              </a:ext>
            </a:extLst>
          </p:cNvPr>
          <p:cNvSpPr>
            <a:spLocks noGrp="1"/>
          </p:cNvSpPr>
          <p:nvPr>
            <p:ph type="title"/>
          </p:nvPr>
        </p:nvSpPr>
        <p:spPr>
          <a:xfrm>
            <a:off x="220142" y="162281"/>
            <a:ext cx="11661548" cy="519587"/>
          </a:xfrm>
        </p:spPr>
        <p:txBody>
          <a:bodyPr/>
          <a:lstStyle/>
          <a:p>
            <a:pPr algn="ctr"/>
            <a:r>
              <a:rPr lang="en-US" b="1" dirty="0"/>
              <a:t>Common Change Models</a:t>
            </a:r>
          </a:p>
        </p:txBody>
      </p:sp>
      <p:sp>
        <p:nvSpPr>
          <p:cNvPr id="3" name="Slide Number Placeholder 2">
            <a:extLst>
              <a:ext uri="{FF2B5EF4-FFF2-40B4-BE49-F238E27FC236}">
                <a16:creationId xmlns:a16="http://schemas.microsoft.com/office/drawing/2014/main" id="{BB713486-7E00-DAC9-A4C1-CD5C8829CCC5}"/>
              </a:ext>
            </a:extLst>
          </p:cNvPr>
          <p:cNvSpPr>
            <a:spLocks noGrp="1"/>
          </p:cNvSpPr>
          <p:nvPr>
            <p:ph type="sldNum" sz="quarter" idx="10"/>
          </p:nvPr>
        </p:nvSpPr>
        <p:spPr/>
        <p:txBody>
          <a:bodyPr/>
          <a:lstStyle/>
          <a:p>
            <a:fld id="{A7DFA607-A124-9F44-878D-A4DCC5193B17}" type="slidenum">
              <a:rPr lang="en-US" smtClean="0"/>
              <a:pPr/>
              <a:t>19</a:t>
            </a:fld>
            <a:endParaRPr lang="en-US"/>
          </a:p>
        </p:txBody>
      </p:sp>
      <p:graphicFrame>
        <p:nvGraphicFramePr>
          <p:cNvPr id="4" name="Table 3">
            <a:extLst>
              <a:ext uri="{FF2B5EF4-FFF2-40B4-BE49-F238E27FC236}">
                <a16:creationId xmlns:a16="http://schemas.microsoft.com/office/drawing/2014/main" id="{538BA3DB-B130-0E1B-6C2B-776C3F277F88}"/>
              </a:ext>
            </a:extLst>
          </p:cNvPr>
          <p:cNvGraphicFramePr>
            <a:graphicFrameLocks noGrp="1"/>
          </p:cNvGraphicFramePr>
          <p:nvPr>
            <p:extLst>
              <p:ext uri="{D42A27DB-BD31-4B8C-83A1-F6EECF244321}">
                <p14:modId xmlns:p14="http://schemas.microsoft.com/office/powerpoint/2010/main" val="168562233"/>
              </p:ext>
            </p:extLst>
          </p:nvPr>
        </p:nvGraphicFramePr>
        <p:xfrm>
          <a:off x="220142" y="840834"/>
          <a:ext cx="11725116" cy="5288439"/>
        </p:xfrm>
        <a:graphic>
          <a:graphicData uri="http://schemas.openxmlformats.org/drawingml/2006/table">
            <a:tbl>
              <a:tblPr firstRow="1" firstCol="1" bandRow="1">
                <a:tableStyleId>{5C22544A-7EE6-4342-B048-85BDC9FD1C3A}</a:tableStyleId>
              </a:tblPr>
              <a:tblGrid>
                <a:gridCol w="3908372">
                  <a:extLst>
                    <a:ext uri="{9D8B030D-6E8A-4147-A177-3AD203B41FA5}">
                      <a16:colId xmlns:a16="http://schemas.microsoft.com/office/drawing/2014/main" val="3854893498"/>
                    </a:ext>
                  </a:extLst>
                </a:gridCol>
                <a:gridCol w="3908372">
                  <a:extLst>
                    <a:ext uri="{9D8B030D-6E8A-4147-A177-3AD203B41FA5}">
                      <a16:colId xmlns:a16="http://schemas.microsoft.com/office/drawing/2014/main" val="2430485709"/>
                    </a:ext>
                  </a:extLst>
                </a:gridCol>
                <a:gridCol w="3908372">
                  <a:extLst>
                    <a:ext uri="{9D8B030D-6E8A-4147-A177-3AD203B41FA5}">
                      <a16:colId xmlns:a16="http://schemas.microsoft.com/office/drawing/2014/main" val="201956669"/>
                    </a:ext>
                  </a:extLst>
                </a:gridCol>
              </a:tblGrid>
              <a:tr h="287320">
                <a:tc>
                  <a:txBody>
                    <a:bodyPr/>
                    <a:lstStyle/>
                    <a:p>
                      <a:pPr marL="0" marR="0" algn="ctr">
                        <a:lnSpc>
                          <a:spcPct val="107000"/>
                        </a:lnSpc>
                        <a:spcAft>
                          <a:spcPts val="800"/>
                        </a:spcAft>
                        <a:buNone/>
                      </a:pPr>
                      <a:r>
                        <a:rPr lang="en-US" sz="2000" dirty="0">
                          <a:effectLst/>
                        </a:rPr>
                        <a:t>Author/Model</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07000"/>
                        </a:lnSpc>
                        <a:spcAft>
                          <a:spcPts val="800"/>
                        </a:spcAft>
                        <a:buNone/>
                      </a:pPr>
                      <a:r>
                        <a:rPr lang="en-US" sz="2000" dirty="0">
                          <a:effectLst/>
                        </a:rPr>
                        <a:t>Primary Focus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07000"/>
                        </a:lnSpc>
                        <a:spcAft>
                          <a:spcPts val="800"/>
                        </a:spcAft>
                        <a:buNone/>
                      </a:pPr>
                      <a:r>
                        <a:rPr lang="en-US" sz="2000" dirty="0">
                          <a:effectLst/>
                        </a:rPr>
                        <a:t>Key Mechanism/Stages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81051581"/>
                  </a:ext>
                </a:extLst>
              </a:tr>
              <a:tr h="671941">
                <a:tc>
                  <a:txBody>
                    <a:bodyPr/>
                    <a:lstStyle/>
                    <a:p>
                      <a:pPr marL="0" marR="0" algn="ctr">
                        <a:lnSpc>
                          <a:spcPct val="107000"/>
                        </a:lnSpc>
                        <a:spcAft>
                          <a:spcPts val="800"/>
                        </a:spcAft>
                        <a:buNone/>
                      </a:pPr>
                      <a:r>
                        <a:rPr lang="en-US" sz="2400" dirty="0">
                          <a:effectLst/>
                        </a:rPr>
                        <a:t>Prosci </a:t>
                      </a:r>
                    </a:p>
                    <a:p>
                      <a:pPr marL="0" marR="0" algn="ctr">
                        <a:lnSpc>
                          <a:spcPct val="107000"/>
                        </a:lnSpc>
                        <a:spcAft>
                          <a:spcPts val="800"/>
                        </a:spcAft>
                        <a:buNone/>
                      </a:pPr>
                      <a:r>
                        <a:rPr lang="en-US" sz="2000" dirty="0">
                          <a:effectLst/>
                        </a:rPr>
                        <a:t>(ADKAR)</a:t>
                      </a:r>
                      <a:endParaRPr lang="en-US" sz="20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buNone/>
                      </a:pPr>
                      <a:r>
                        <a:rPr lang="en-US" sz="1600" b="1" dirty="0">
                          <a:effectLst/>
                        </a:rPr>
                        <a:t>Comprehensive Organizational Training</a:t>
                      </a:r>
                      <a:endParaRPr lang="en-US" sz="1400" b="1"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buNone/>
                      </a:pPr>
                      <a:r>
                        <a:rPr lang="en-US" sz="1600" b="1" dirty="0">
                          <a:effectLst/>
                        </a:rPr>
                        <a:t>Awareness, Desire, Knowledge, Ability, Reinforcement.</a:t>
                      </a:r>
                      <a:endParaRPr lang="en-US" sz="1400" b="1"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647256972"/>
                  </a:ext>
                </a:extLst>
              </a:tr>
              <a:tr h="1099969">
                <a:tc>
                  <a:txBody>
                    <a:bodyPr/>
                    <a:lstStyle/>
                    <a:p>
                      <a:pPr marL="0" marR="0" algn="ctr">
                        <a:lnSpc>
                          <a:spcPct val="107000"/>
                        </a:lnSpc>
                        <a:spcAft>
                          <a:spcPts val="800"/>
                        </a:spcAft>
                        <a:buNone/>
                      </a:pPr>
                      <a:r>
                        <a:rPr lang="en-US" sz="2400" dirty="0">
                          <a:effectLst/>
                        </a:rPr>
                        <a:t>Kotter </a:t>
                      </a:r>
                    </a:p>
                    <a:p>
                      <a:pPr marL="0" marR="0" algn="ctr">
                        <a:lnSpc>
                          <a:spcPct val="107000"/>
                        </a:lnSpc>
                        <a:spcAft>
                          <a:spcPts val="800"/>
                        </a:spcAft>
                        <a:buNone/>
                      </a:pPr>
                      <a:r>
                        <a:rPr lang="en-US" sz="2000" dirty="0">
                          <a:effectLst/>
                        </a:rPr>
                        <a:t>(8-Step)</a:t>
                      </a:r>
                      <a:endParaRPr lang="en-US" sz="20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buNone/>
                      </a:pPr>
                      <a:r>
                        <a:rPr lang="en-US" sz="1600" b="1" dirty="0">
                          <a:effectLst/>
                        </a:rPr>
                        <a:t>Accelerated Organizational Change</a:t>
                      </a:r>
                      <a:endParaRPr lang="en-US" sz="1400" b="1"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buNone/>
                      </a:pPr>
                      <a:r>
                        <a:rPr lang="en-US" sz="1600" b="1" dirty="0">
                          <a:effectLst/>
                        </a:rPr>
                        <a:t>Establish Urgency, Guiding Coalition, Vision, Communicate Vision, Empower Action, Short-Term Wins, Sustain Acceleration, Institute Change.</a:t>
                      </a:r>
                      <a:endParaRPr lang="en-US" sz="1400" b="1"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989939729"/>
                  </a:ext>
                </a:extLst>
              </a:tr>
              <a:tr h="1099969">
                <a:tc>
                  <a:txBody>
                    <a:bodyPr/>
                    <a:lstStyle/>
                    <a:p>
                      <a:pPr marL="0" marR="0" algn="ctr">
                        <a:lnSpc>
                          <a:spcPct val="107000"/>
                        </a:lnSpc>
                        <a:spcAft>
                          <a:spcPts val="800"/>
                        </a:spcAft>
                        <a:buNone/>
                      </a:pPr>
                      <a:r>
                        <a:rPr lang="en-US" sz="2400" dirty="0">
                          <a:effectLst/>
                        </a:rPr>
                        <a:t>Heifetz </a:t>
                      </a:r>
                    </a:p>
                    <a:p>
                      <a:pPr marL="0" marR="0" algn="ctr">
                        <a:lnSpc>
                          <a:spcPct val="107000"/>
                        </a:lnSpc>
                        <a:spcAft>
                          <a:spcPts val="800"/>
                        </a:spcAft>
                        <a:buNone/>
                      </a:pPr>
                      <a:r>
                        <a:rPr lang="en-US" sz="2000" dirty="0">
                          <a:effectLst/>
                        </a:rPr>
                        <a:t>(Adaptive Leadership)</a:t>
                      </a:r>
                      <a:endParaRPr lang="en-US" sz="20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buNone/>
                      </a:pPr>
                      <a:r>
                        <a:rPr lang="en-US" sz="1600" b="1" dirty="0">
                          <a:effectLst/>
                        </a:rPr>
                        <a:t>Leadership Techniques for Culture &amp; Behavioral Change</a:t>
                      </a:r>
                      <a:endParaRPr lang="en-US" sz="1400" b="1"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buNone/>
                      </a:pPr>
                      <a:r>
                        <a:rPr lang="en-US" sz="1600" b="1" dirty="0">
                          <a:effectLst/>
                        </a:rPr>
                        <a:t>Distinguish between Technical (solvable) and Adaptive (behavioral/cultural) challenges; Give the work back to the people.</a:t>
                      </a:r>
                      <a:endParaRPr lang="en-US" sz="1400" b="1"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988236"/>
                  </a:ext>
                </a:extLst>
              </a:tr>
              <a:tr h="829085">
                <a:tc>
                  <a:txBody>
                    <a:bodyPr/>
                    <a:lstStyle/>
                    <a:p>
                      <a:pPr marL="0" marR="0" algn="ctr">
                        <a:lnSpc>
                          <a:spcPct val="107000"/>
                        </a:lnSpc>
                        <a:spcAft>
                          <a:spcPts val="800"/>
                        </a:spcAft>
                        <a:buNone/>
                      </a:pPr>
                      <a:r>
                        <a:rPr lang="en-US" sz="2400" dirty="0">
                          <a:effectLst/>
                        </a:rPr>
                        <a:t>The Table Group </a:t>
                      </a:r>
                    </a:p>
                    <a:p>
                      <a:pPr marL="0" marR="0" algn="ctr">
                        <a:lnSpc>
                          <a:spcPct val="107000"/>
                        </a:lnSpc>
                        <a:spcAft>
                          <a:spcPts val="800"/>
                        </a:spcAft>
                        <a:buNone/>
                      </a:pPr>
                      <a:r>
                        <a:rPr lang="en-US" sz="2000" dirty="0">
                          <a:effectLst/>
                        </a:rPr>
                        <a:t>(The Advantage &amp; 5 Dysfunctions)</a:t>
                      </a:r>
                      <a:endParaRPr lang="en-US" sz="20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buNone/>
                      </a:pPr>
                      <a:r>
                        <a:rPr lang="en-US" sz="1600" b="1" dirty="0">
                          <a:effectLst/>
                        </a:rPr>
                        <a:t>Organizational Health/Team Effectiveness</a:t>
                      </a:r>
                      <a:endParaRPr lang="en-US" sz="1400" b="1"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buNone/>
                      </a:pPr>
                      <a:r>
                        <a:rPr lang="en-US" sz="1600" b="1" dirty="0">
                          <a:effectLst/>
                        </a:rPr>
                        <a:t>Absence of Trust Fear of Conflict Lack of Commitment Avoidance of Accountability Inattention to Results.</a:t>
                      </a:r>
                      <a:endParaRPr lang="en-US" sz="1400" b="1"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07432244"/>
                  </a:ext>
                </a:extLst>
              </a:tr>
              <a:tr h="1099969">
                <a:tc>
                  <a:txBody>
                    <a:bodyPr/>
                    <a:lstStyle/>
                    <a:p>
                      <a:pPr marL="0" marR="0" algn="ctr">
                        <a:lnSpc>
                          <a:spcPct val="107000"/>
                        </a:lnSpc>
                        <a:spcAft>
                          <a:spcPts val="800"/>
                        </a:spcAft>
                        <a:buNone/>
                      </a:pPr>
                      <a:r>
                        <a:rPr lang="en-US" sz="2400" dirty="0">
                          <a:effectLst/>
                        </a:rPr>
                        <a:t>Senge </a:t>
                      </a:r>
                    </a:p>
                    <a:p>
                      <a:pPr marL="0" marR="0" algn="ctr">
                        <a:lnSpc>
                          <a:spcPct val="107000"/>
                        </a:lnSpc>
                        <a:spcAft>
                          <a:spcPts val="800"/>
                        </a:spcAft>
                        <a:buNone/>
                      </a:pPr>
                      <a:r>
                        <a:rPr lang="en-US" sz="2000" dirty="0">
                          <a:effectLst/>
                        </a:rPr>
                        <a:t>(The Fifth Discipline)</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buNone/>
                      </a:pPr>
                      <a:r>
                        <a:rPr lang="en-US" sz="1600" b="1" dirty="0">
                          <a:effectLst/>
                        </a:rPr>
                        <a:t>Organizational Learning</a:t>
                      </a:r>
                      <a:endParaRPr lang="en-US" sz="1400" b="1"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07000"/>
                        </a:lnSpc>
                        <a:spcAft>
                          <a:spcPts val="800"/>
                        </a:spcAft>
                        <a:buNone/>
                      </a:pPr>
                      <a:r>
                        <a:rPr lang="en-US" sz="1600" b="1" dirty="0">
                          <a:effectLst/>
                        </a:rPr>
                        <a:t>Building a "Learning Organization" through Personal Mastery, Shared Vision, Mental Models, Team Learning, and Systems Thinking.</a:t>
                      </a:r>
                      <a:endParaRPr lang="en-US" sz="1400" b="1"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684083957"/>
                  </a:ext>
                </a:extLst>
              </a:tr>
            </a:tbl>
          </a:graphicData>
        </a:graphic>
      </p:graphicFrame>
    </p:spTree>
    <p:extLst>
      <p:ext uri="{BB962C8B-B14F-4D97-AF65-F5344CB8AC3E}">
        <p14:creationId xmlns:p14="http://schemas.microsoft.com/office/powerpoint/2010/main" val="249886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a:extLst>
              <a:ext uri="{FF2B5EF4-FFF2-40B4-BE49-F238E27FC236}">
                <a16:creationId xmlns:a16="http://schemas.microsoft.com/office/drawing/2014/main" id="{3ABF1858-29F7-415F-8FDE-DD8A2866E4ED}"/>
              </a:ext>
            </a:extLst>
          </p:cNvPr>
          <p:cNvSpPr txBox="1">
            <a:spLocks noGrp="1"/>
          </p:cNvSpPr>
          <p:nvPr/>
        </p:nvSpPr>
        <p:spPr bwMode="auto">
          <a:xfrm>
            <a:off x="2838450" y="5772149"/>
            <a:ext cx="2364332" cy="78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FontTx/>
              <a:buNone/>
            </a:pPr>
            <a:r>
              <a:rPr lang="en-US" altLang="en-US" sz="450" dirty="0"/>
              <a:t>G-</a:t>
            </a:r>
            <a:fld id="{C81C4C01-5D8C-44D0-B8A6-A38323C441F2}" type="slidenum">
              <a:rPr lang="en-US" altLang="en-US" sz="450"/>
              <a:pPr eaLnBrk="1" hangingPunct="1">
                <a:spcBef>
                  <a:spcPct val="0"/>
                </a:spcBef>
                <a:buFontTx/>
                <a:buNone/>
              </a:pPr>
              <a:t>20</a:t>
            </a:fld>
            <a:endParaRPr lang="en-US" altLang="en-US" sz="450" dirty="0"/>
          </a:p>
        </p:txBody>
      </p:sp>
      <p:sp>
        <p:nvSpPr>
          <p:cNvPr id="23555" name="Footer Placeholder 4">
            <a:extLst>
              <a:ext uri="{FF2B5EF4-FFF2-40B4-BE49-F238E27FC236}">
                <a16:creationId xmlns:a16="http://schemas.microsoft.com/office/drawing/2014/main" id="{96B2AED6-4265-4DA6-959E-8119A34D5CE0}"/>
              </a:ext>
            </a:extLst>
          </p:cNvPr>
          <p:cNvSpPr txBox="1">
            <a:spLocks noGrp="1"/>
          </p:cNvSpPr>
          <p:nvPr/>
        </p:nvSpPr>
        <p:spPr bwMode="auto">
          <a:xfrm>
            <a:off x="2656011" y="6468936"/>
            <a:ext cx="21717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FontTx/>
              <a:buNone/>
            </a:pPr>
            <a:endParaRPr lang="en-US" altLang="en-US" sz="800"/>
          </a:p>
        </p:txBody>
      </p:sp>
      <p:grpSp>
        <p:nvGrpSpPr>
          <p:cNvPr id="23556" name="Group 1">
            <a:extLst>
              <a:ext uri="{FF2B5EF4-FFF2-40B4-BE49-F238E27FC236}">
                <a16:creationId xmlns:a16="http://schemas.microsoft.com/office/drawing/2014/main" id="{E0307AF4-D185-437A-B32E-DFDC754AAE61}"/>
              </a:ext>
            </a:extLst>
          </p:cNvPr>
          <p:cNvGrpSpPr>
            <a:grpSpLocks/>
          </p:cNvGrpSpPr>
          <p:nvPr/>
        </p:nvGrpSpPr>
        <p:grpSpPr bwMode="auto">
          <a:xfrm>
            <a:off x="1465840" y="992251"/>
            <a:ext cx="8292158" cy="5411311"/>
            <a:chOff x="1790700" y="1219200"/>
            <a:chExt cx="5943600" cy="5044780"/>
          </a:xfrm>
        </p:grpSpPr>
        <p:sp>
          <p:nvSpPr>
            <p:cNvPr id="23559" name="AutoShape 2">
              <a:extLst>
                <a:ext uri="{FF2B5EF4-FFF2-40B4-BE49-F238E27FC236}">
                  <a16:creationId xmlns:a16="http://schemas.microsoft.com/office/drawing/2014/main" id="{5F273CC6-507C-4647-B9A1-EFE8F746F246}"/>
                </a:ext>
              </a:extLst>
            </p:cNvPr>
            <p:cNvSpPr>
              <a:spLocks noChangeArrowheads="1"/>
            </p:cNvSpPr>
            <p:nvPr/>
          </p:nvSpPr>
          <p:spPr bwMode="auto">
            <a:xfrm>
              <a:off x="3048000" y="1219200"/>
              <a:ext cx="914400" cy="845846"/>
            </a:xfrm>
            <a:prstGeom prst="flowChartProcess">
              <a:avLst/>
            </a:prstGeom>
            <a:solidFill>
              <a:srgbClr val="339966"/>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339966"/>
              </a:extrusionClr>
              <a:contourClr>
                <a:srgbClr val="339966"/>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dirty="0">
                  <a:solidFill>
                    <a:srgbClr val="FFFFFF"/>
                  </a:solidFill>
                  <a:ea typeface="ヒラギノ角ゴ Pro W3" charset="-128"/>
                </a:rPr>
                <a:t>Guiding Team  &amp; Vision</a:t>
              </a:r>
              <a:endParaRPr lang="en-US" altLang="en-US" sz="4400" dirty="0">
                <a:ea typeface="ヒラギノ角ゴ Pro W3" charset="-128"/>
              </a:endParaRPr>
            </a:p>
          </p:txBody>
        </p:sp>
        <p:sp>
          <p:nvSpPr>
            <p:cNvPr id="23560" name="AutoShape 3">
              <a:extLst>
                <a:ext uri="{FF2B5EF4-FFF2-40B4-BE49-F238E27FC236}">
                  <a16:creationId xmlns:a16="http://schemas.microsoft.com/office/drawing/2014/main" id="{44E2D45F-DC38-4DAA-AB98-946FC2DA54F3}"/>
                </a:ext>
              </a:extLst>
            </p:cNvPr>
            <p:cNvSpPr>
              <a:spLocks noChangeArrowheads="1"/>
            </p:cNvSpPr>
            <p:nvPr/>
          </p:nvSpPr>
          <p:spPr bwMode="auto">
            <a:xfrm>
              <a:off x="4305300" y="1219200"/>
              <a:ext cx="914400" cy="815490"/>
            </a:xfrm>
            <a:prstGeom prst="flowChartProcess">
              <a:avLst/>
            </a:prstGeom>
            <a:solidFill>
              <a:srgbClr val="339966"/>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339966"/>
              </a:extrusionClr>
              <a:contourClr>
                <a:srgbClr val="339966"/>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dirty="0">
                  <a:solidFill>
                    <a:srgbClr val="FFFFFF"/>
                  </a:solidFill>
                  <a:ea typeface="ヒラギノ角ゴ Pro W3" charset="-128"/>
                </a:rPr>
                <a:t>Capacity for Change</a:t>
              </a:r>
              <a:endParaRPr lang="en-US" altLang="en-US" sz="4400" dirty="0">
                <a:ea typeface="ヒラギノ角ゴ Pro W3" charset="-128"/>
              </a:endParaRPr>
            </a:p>
          </p:txBody>
        </p:sp>
        <p:sp>
          <p:nvSpPr>
            <p:cNvPr id="23561" name="AutoShape 4">
              <a:extLst>
                <a:ext uri="{FF2B5EF4-FFF2-40B4-BE49-F238E27FC236}">
                  <a16:creationId xmlns:a16="http://schemas.microsoft.com/office/drawing/2014/main" id="{9EDE0D74-11A6-451E-BBE0-4ED8F17D8707}"/>
                </a:ext>
              </a:extLst>
            </p:cNvPr>
            <p:cNvSpPr>
              <a:spLocks noChangeArrowheads="1"/>
            </p:cNvSpPr>
            <p:nvPr/>
          </p:nvSpPr>
          <p:spPr bwMode="auto">
            <a:xfrm>
              <a:off x="5562600" y="1219200"/>
              <a:ext cx="914400" cy="815490"/>
            </a:xfrm>
            <a:prstGeom prst="flowChartProcess">
              <a:avLst/>
            </a:prstGeom>
            <a:solidFill>
              <a:srgbClr val="339966"/>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339966"/>
              </a:extrusionClr>
              <a:contourClr>
                <a:srgbClr val="339966"/>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solidFill>
                    <a:srgbClr val="FFFFFF"/>
                  </a:solidFill>
                  <a:ea typeface="ヒラギノ角ゴ Pro W3" charset="-128"/>
                </a:rPr>
                <a:t>Short Term Win</a:t>
              </a:r>
              <a:endParaRPr lang="en-US" altLang="en-US" sz="4400">
                <a:ea typeface="ヒラギノ角ゴ Pro W3" charset="-128"/>
              </a:endParaRPr>
            </a:p>
          </p:txBody>
        </p:sp>
        <p:sp>
          <p:nvSpPr>
            <p:cNvPr id="23562" name="AutoShape 5">
              <a:extLst>
                <a:ext uri="{FF2B5EF4-FFF2-40B4-BE49-F238E27FC236}">
                  <a16:creationId xmlns:a16="http://schemas.microsoft.com/office/drawing/2014/main" id="{795DECBB-17CF-4AD8-BE77-051A4AEAED5D}"/>
                </a:ext>
              </a:extLst>
            </p:cNvPr>
            <p:cNvSpPr>
              <a:spLocks noChangeArrowheads="1"/>
            </p:cNvSpPr>
            <p:nvPr/>
          </p:nvSpPr>
          <p:spPr bwMode="auto">
            <a:xfrm>
              <a:off x="6819900" y="1219200"/>
              <a:ext cx="914400" cy="845846"/>
            </a:xfrm>
            <a:prstGeom prst="flowChartProcess">
              <a:avLst/>
            </a:prstGeom>
            <a:solidFill>
              <a:srgbClr val="339966"/>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339966"/>
              </a:extrusionClr>
              <a:contourClr>
                <a:srgbClr val="339966"/>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dirty="0">
                  <a:solidFill>
                    <a:schemeClr val="bg1"/>
                  </a:solidFill>
                  <a:ea typeface="ヒラギノ角ゴ Pro W3" charset="-128"/>
                </a:rPr>
                <a:t>Slow start succumbs to Inertia</a:t>
              </a:r>
            </a:p>
          </p:txBody>
        </p:sp>
        <p:sp>
          <p:nvSpPr>
            <p:cNvPr id="23563" name="AutoShape 6">
              <a:extLst>
                <a:ext uri="{FF2B5EF4-FFF2-40B4-BE49-F238E27FC236}">
                  <a16:creationId xmlns:a16="http://schemas.microsoft.com/office/drawing/2014/main" id="{50097923-FD51-4586-B1A2-DF74FE7FFE60}"/>
                </a:ext>
              </a:extLst>
            </p:cNvPr>
            <p:cNvSpPr>
              <a:spLocks noChangeArrowheads="1"/>
            </p:cNvSpPr>
            <p:nvPr/>
          </p:nvSpPr>
          <p:spPr bwMode="auto">
            <a:xfrm>
              <a:off x="1790700" y="1219200"/>
              <a:ext cx="914400" cy="815490"/>
            </a:xfrm>
            <a:prstGeom prst="flowChartProcess">
              <a:avLst/>
            </a:prstGeom>
            <a:solidFill>
              <a:srgbClr val="99CC00"/>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99CC00"/>
              </a:extrusionClr>
              <a:contourClr>
                <a:srgbClr val="99CC00"/>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endParaRPr lang="en-US" altLang="en-US" sz="1600">
                <a:latin typeface="Times New Roman" panose="02020603050405020304" pitchFamily="18" charset="0"/>
                <a:ea typeface="ヒラギノ角ゴ Pro W3" charset="-128"/>
              </a:endParaRPr>
            </a:p>
            <a:p>
              <a:pPr>
                <a:spcBef>
                  <a:spcPct val="0"/>
                </a:spcBef>
                <a:spcAft>
                  <a:spcPts val="750"/>
                </a:spcAft>
                <a:buNone/>
              </a:pPr>
              <a:endParaRPr lang="en-US" altLang="en-US" sz="1600">
                <a:latin typeface="Times New Roman" panose="02020603050405020304" pitchFamily="18" charset="0"/>
                <a:ea typeface="ヒラギノ角ゴ Pro W3" charset="-128"/>
              </a:endParaRPr>
            </a:p>
            <a:p>
              <a:pPr>
                <a:spcBef>
                  <a:spcPct val="0"/>
                </a:spcBef>
                <a:buFontTx/>
                <a:buNone/>
              </a:pPr>
              <a:endParaRPr lang="en-US" altLang="en-US" sz="4400">
                <a:ea typeface="ヒラギノ角ゴ Pro W3" charset="-128"/>
              </a:endParaRPr>
            </a:p>
          </p:txBody>
        </p:sp>
        <p:sp>
          <p:nvSpPr>
            <p:cNvPr id="23564" name="AutoShape 7">
              <a:extLst>
                <a:ext uri="{FF2B5EF4-FFF2-40B4-BE49-F238E27FC236}">
                  <a16:creationId xmlns:a16="http://schemas.microsoft.com/office/drawing/2014/main" id="{8877F003-BFC2-48FE-825C-D1EBCB0FCFEB}"/>
                </a:ext>
              </a:extLst>
            </p:cNvPr>
            <p:cNvSpPr>
              <a:spLocks noChangeArrowheads="1"/>
            </p:cNvSpPr>
            <p:nvPr/>
          </p:nvSpPr>
          <p:spPr bwMode="auto">
            <a:xfrm>
              <a:off x="1790700" y="2590800"/>
              <a:ext cx="914400" cy="815490"/>
            </a:xfrm>
            <a:prstGeom prst="flowChartProcess">
              <a:avLst/>
            </a:prstGeom>
            <a:solidFill>
              <a:srgbClr val="339966"/>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339966"/>
              </a:extrusionClr>
              <a:contourClr>
                <a:srgbClr val="339966"/>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dirty="0">
                  <a:solidFill>
                    <a:srgbClr val="FFFFFF"/>
                  </a:solidFill>
                  <a:ea typeface="ヒラギノ角ゴ Pro W3" charset="-128"/>
                </a:rPr>
                <a:t>Urgency for Change</a:t>
              </a:r>
              <a:endParaRPr lang="en-US" altLang="en-US" sz="4400" dirty="0">
                <a:ea typeface="ヒラギノ角ゴ Pro W3" charset="-128"/>
              </a:endParaRPr>
            </a:p>
          </p:txBody>
        </p:sp>
        <p:sp>
          <p:nvSpPr>
            <p:cNvPr id="23565" name="AutoShape 8">
              <a:extLst>
                <a:ext uri="{FF2B5EF4-FFF2-40B4-BE49-F238E27FC236}">
                  <a16:creationId xmlns:a16="http://schemas.microsoft.com/office/drawing/2014/main" id="{E13FBE06-980C-47E3-A222-BAF17B217AF3}"/>
                </a:ext>
              </a:extLst>
            </p:cNvPr>
            <p:cNvSpPr>
              <a:spLocks noChangeArrowheads="1"/>
            </p:cNvSpPr>
            <p:nvPr/>
          </p:nvSpPr>
          <p:spPr bwMode="auto">
            <a:xfrm>
              <a:off x="3048000" y="2590801"/>
              <a:ext cx="914400" cy="815490"/>
            </a:xfrm>
            <a:prstGeom prst="flowChartProcess">
              <a:avLst/>
            </a:prstGeom>
            <a:solidFill>
              <a:srgbClr val="99CC00"/>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99CC00"/>
              </a:extrusionClr>
              <a:contourClr>
                <a:srgbClr val="99CC00"/>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FontTx/>
                <a:buNone/>
              </a:pPr>
              <a:endParaRPr lang="en-US" altLang="en-US" sz="4400">
                <a:ea typeface="ヒラギノ角ゴ Pro W3" charset="-128"/>
              </a:endParaRPr>
            </a:p>
          </p:txBody>
        </p:sp>
        <p:sp>
          <p:nvSpPr>
            <p:cNvPr id="23566" name="AutoShape 9">
              <a:extLst>
                <a:ext uri="{FF2B5EF4-FFF2-40B4-BE49-F238E27FC236}">
                  <a16:creationId xmlns:a16="http://schemas.microsoft.com/office/drawing/2014/main" id="{F0288A3E-BB63-45F8-A60D-81CF906F7BEA}"/>
                </a:ext>
              </a:extLst>
            </p:cNvPr>
            <p:cNvSpPr>
              <a:spLocks noChangeArrowheads="1"/>
            </p:cNvSpPr>
            <p:nvPr/>
          </p:nvSpPr>
          <p:spPr bwMode="auto">
            <a:xfrm>
              <a:off x="4305300" y="2590799"/>
              <a:ext cx="914400" cy="815489"/>
            </a:xfrm>
            <a:prstGeom prst="flowChartProcess">
              <a:avLst/>
            </a:prstGeom>
            <a:solidFill>
              <a:srgbClr val="339966"/>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339966"/>
              </a:extrusionClr>
              <a:contourClr>
                <a:srgbClr val="339966"/>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dirty="0">
                  <a:solidFill>
                    <a:srgbClr val="FFFFFF"/>
                  </a:solidFill>
                  <a:ea typeface="ヒラギノ角ゴ Pro W3" charset="-128"/>
                </a:rPr>
                <a:t>Capacity for Change</a:t>
              </a:r>
              <a:endParaRPr lang="en-US" altLang="en-US" sz="4400" dirty="0">
                <a:ea typeface="ヒラギノ角ゴ Pro W3" charset="-128"/>
              </a:endParaRPr>
            </a:p>
          </p:txBody>
        </p:sp>
        <p:sp>
          <p:nvSpPr>
            <p:cNvPr id="23567" name="AutoShape 10">
              <a:extLst>
                <a:ext uri="{FF2B5EF4-FFF2-40B4-BE49-F238E27FC236}">
                  <a16:creationId xmlns:a16="http://schemas.microsoft.com/office/drawing/2014/main" id="{EB17687B-3692-4214-8CA2-F5D68EE34436}"/>
                </a:ext>
              </a:extLst>
            </p:cNvPr>
            <p:cNvSpPr>
              <a:spLocks noChangeArrowheads="1"/>
            </p:cNvSpPr>
            <p:nvPr/>
          </p:nvSpPr>
          <p:spPr bwMode="auto">
            <a:xfrm>
              <a:off x="5562600" y="2590799"/>
              <a:ext cx="914400" cy="815489"/>
            </a:xfrm>
            <a:prstGeom prst="flowChartProcess">
              <a:avLst/>
            </a:prstGeom>
            <a:solidFill>
              <a:srgbClr val="339966"/>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339966"/>
              </a:extrusionClr>
              <a:contourClr>
                <a:srgbClr val="339966"/>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solidFill>
                    <a:srgbClr val="FFFFFF"/>
                  </a:solidFill>
                  <a:ea typeface="ヒラギノ角ゴ Pro W3" charset="-128"/>
                </a:rPr>
                <a:t>Short Term Win</a:t>
              </a:r>
              <a:endParaRPr lang="en-US" altLang="en-US" sz="4400">
                <a:ea typeface="ヒラギノ角ゴ Pro W3" charset="-128"/>
              </a:endParaRPr>
            </a:p>
          </p:txBody>
        </p:sp>
        <p:sp>
          <p:nvSpPr>
            <p:cNvPr id="23568" name="AutoShape 12">
              <a:extLst>
                <a:ext uri="{FF2B5EF4-FFF2-40B4-BE49-F238E27FC236}">
                  <a16:creationId xmlns:a16="http://schemas.microsoft.com/office/drawing/2014/main" id="{59374775-5CED-4960-A1DE-900AD2147734}"/>
                </a:ext>
              </a:extLst>
            </p:cNvPr>
            <p:cNvSpPr>
              <a:spLocks noChangeArrowheads="1"/>
            </p:cNvSpPr>
            <p:nvPr/>
          </p:nvSpPr>
          <p:spPr bwMode="auto">
            <a:xfrm>
              <a:off x="6819900" y="2590800"/>
              <a:ext cx="914400" cy="815488"/>
            </a:xfrm>
            <a:prstGeom prst="flowChartProcess">
              <a:avLst/>
            </a:prstGeom>
            <a:solidFill>
              <a:srgbClr val="339966"/>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339966"/>
              </a:extrusionClr>
              <a:contourClr>
                <a:srgbClr val="339966"/>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dirty="0">
                  <a:solidFill>
                    <a:srgbClr val="FFFFFF"/>
                  </a:solidFill>
                  <a:ea typeface="ヒラギノ角ゴ Pro W3" charset="-128"/>
                </a:rPr>
                <a:t>A fast start that fizzles</a:t>
              </a:r>
              <a:endParaRPr lang="en-US" altLang="en-US" sz="4400" dirty="0">
                <a:ea typeface="ヒラギノ角ゴ Pro W3" charset="-128"/>
              </a:endParaRPr>
            </a:p>
          </p:txBody>
        </p:sp>
        <p:sp>
          <p:nvSpPr>
            <p:cNvPr id="23569" name="AutoShape 13">
              <a:extLst>
                <a:ext uri="{FF2B5EF4-FFF2-40B4-BE49-F238E27FC236}">
                  <a16:creationId xmlns:a16="http://schemas.microsoft.com/office/drawing/2014/main" id="{F3D682AD-B362-4A93-8BA8-0FC84B444481}"/>
                </a:ext>
              </a:extLst>
            </p:cNvPr>
            <p:cNvSpPr>
              <a:spLocks noChangeArrowheads="1"/>
            </p:cNvSpPr>
            <p:nvPr/>
          </p:nvSpPr>
          <p:spPr bwMode="auto">
            <a:xfrm>
              <a:off x="6819900" y="4076700"/>
              <a:ext cx="914400" cy="845846"/>
            </a:xfrm>
            <a:prstGeom prst="flowChartProcess">
              <a:avLst/>
            </a:prstGeom>
            <a:solidFill>
              <a:srgbClr val="339966"/>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339966"/>
              </a:extrusionClr>
              <a:contourClr>
                <a:srgbClr val="339966"/>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dirty="0">
                  <a:solidFill>
                    <a:srgbClr val="FFFFFF"/>
                  </a:solidFill>
                  <a:ea typeface="ヒラギノ角ゴ Pro W3" charset="-128"/>
                </a:rPr>
                <a:t>Anxiety and Frustration</a:t>
              </a:r>
              <a:endParaRPr lang="en-US" altLang="en-US" sz="4400" dirty="0">
                <a:ea typeface="ヒラギノ角ゴ Pro W3" charset="-128"/>
              </a:endParaRPr>
            </a:p>
          </p:txBody>
        </p:sp>
        <p:sp>
          <p:nvSpPr>
            <p:cNvPr id="23570" name="AutoShape 14">
              <a:extLst>
                <a:ext uri="{FF2B5EF4-FFF2-40B4-BE49-F238E27FC236}">
                  <a16:creationId xmlns:a16="http://schemas.microsoft.com/office/drawing/2014/main" id="{5BA16B97-442D-4A0F-B7C0-0EEE9DE41C0E}"/>
                </a:ext>
              </a:extLst>
            </p:cNvPr>
            <p:cNvSpPr>
              <a:spLocks noChangeArrowheads="1"/>
            </p:cNvSpPr>
            <p:nvPr/>
          </p:nvSpPr>
          <p:spPr bwMode="auto">
            <a:xfrm>
              <a:off x="5562600" y="4076700"/>
              <a:ext cx="914400" cy="815489"/>
            </a:xfrm>
            <a:prstGeom prst="flowChartProcess">
              <a:avLst/>
            </a:prstGeom>
            <a:solidFill>
              <a:srgbClr val="339966"/>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339966"/>
              </a:extrusionClr>
              <a:contourClr>
                <a:srgbClr val="339966"/>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dirty="0">
                  <a:solidFill>
                    <a:srgbClr val="FFFFFF"/>
                  </a:solidFill>
                  <a:ea typeface="ヒラギノ角ゴ Pro W3" charset="-128"/>
                </a:rPr>
                <a:t>Short Term Win</a:t>
              </a:r>
              <a:endParaRPr lang="en-US" altLang="en-US" sz="4400" dirty="0">
                <a:ea typeface="ヒラギノ角ゴ Pro W3" charset="-128"/>
              </a:endParaRPr>
            </a:p>
          </p:txBody>
        </p:sp>
        <p:sp>
          <p:nvSpPr>
            <p:cNvPr id="23571" name="AutoShape 15">
              <a:extLst>
                <a:ext uri="{FF2B5EF4-FFF2-40B4-BE49-F238E27FC236}">
                  <a16:creationId xmlns:a16="http://schemas.microsoft.com/office/drawing/2014/main" id="{4D66F580-B987-4CCC-A127-AD0813EC01F0}"/>
                </a:ext>
              </a:extLst>
            </p:cNvPr>
            <p:cNvSpPr>
              <a:spLocks noChangeArrowheads="1"/>
            </p:cNvSpPr>
            <p:nvPr/>
          </p:nvSpPr>
          <p:spPr bwMode="auto">
            <a:xfrm>
              <a:off x="4305300" y="4076700"/>
              <a:ext cx="914400" cy="815680"/>
            </a:xfrm>
            <a:prstGeom prst="flowChartProcess">
              <a:avLst/>
            </a:prstGeom>
            <a:solidFill>
              <a:srgbClr val="99CC00"/>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99CC00"/>
              </a:extrusionClr>
              <a:contourClr>
                <a:srgbClr val="99CC00"/>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FontTx/>
                <a:buNone/>
              </a:pPr>
              <a:endParaRPr lang="en-US" altLang="en-US" sz="4400">
                <a:ea typeface="ヒラギノ角ゴ Pro W3" charset="-128"/>
              </a:endParaRPr>
            </a:p>
          </p:txBody>
        </p:sp>
        <p:sp>
          <p:nvSpPr>
            <p:cNvPr id="23572" name="AutoShape 16">
              <a:extLst>
                <a:ext uri="{FF2B5EF4-FFF2-40B4-BE49-F238E27FC236}">
                  <a16:creationId xmlns:a16="http://schemas.microsoft.com/office/drawing/2014/main" id="{C8E5E305-AB51-4F23-BE70-F05C2D247D3E}"/>
                </a:ext>
              </a:extLst>
            </p:cNvPr>
            <p:cNvSpPr>
              <a:spLocks noChangeArrowheads="1"/>
            </p:cNvSpPr>
            <p:nvPr/>
          </p:nvSpPr>
          <p:spPr bwMode="auto">
            <a:xfrm>
              <a:off x="3048000" y="4076700"/>
              <a:ext cx="914400" cy="845846"/>
            </a:xfrm>
            <a:prstGeom prst="flowChartProcess">
              <a:avLst/>
            </a:prstGeom>
            <a:solidFill>
              <a:srgbClr val="339966"/>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339966"/>
              </a:extrusionClr>
              <a:contourClr>
                <a:srgbClr val="339966"/>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dirty="0">
                  <a:solidFill>
                    <a:srgbClr val="FFFFFF"/>
                  </a:solidFill>
                  <a:ea typeface="ヒラギノ角ゴ Pro W3" charset="-128"/>
                </a:rPr>
                <a:t>Guiding Team &amp; Vision</a:t>
              </a:r>
              <a:endParaRPr lang="en-US" altLang="en-US" sz="4400" dirty="0">
                <a:ea typeface="ヒラギノ角ゴ Pro W3" charset="-128"/>
              </a:endParaRPr>
            </a:p>
          </p:txBody>
        </p:sp>
        <p:sp>
          <p:nvSpPr>
            <p:cNvPr id="23573" name="AutoShape 17">
              <a:extLst>
                <a:ext uri="{FF2B5EF4-FFF2-40B4-BE49-F238E27FC236}">
                  <a16:creationId xmlns:a16="http://schemas.microsoft.com/office/drawing/2014/main" id="{0940CA9C-9A25-4EA6-B2AD-6E722EA0B1D2}"/>
                </a:ext>
              </a:extLst>
            </p:cNvPr>
            <p:cNvSpPr>
              <a:spLocks noChangeArrowheads="1"/>
            </p:cNvSpPr>
            <p:nvPr/>
          </p:nvSpPr>
          <p:spPr bwMode="auto">
            <a:xfrm>
              <a:off x="1790700" y="4076700"/>
              <a:ext cx="914400" cy="845846"/>
            </a:xfrm>
            <a:prstGeom prst="flowChartProcess">
              <a:avLst/>
            </a:prstGeom>
            <a:solidFill>
              <a:srgbClr val="339966"/>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339966"/>
              </a:extrusionClr>
              <a:contourClr>
                <a:srgbClr val="339966"/>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dirty="0">
                  <a:solidFill>
                    <a:srgbClr val="FFFFFF"/>
                  </a:solidFill>
                  <a:ea typeface="ヒラギノ角ゴ Pro W3" charset="-128"/>
                </a:rPr>
                <a:t>Urgency for Change</a:t>
              </a:r>
              <a:endParaRPr lang="en-US" altLang="en-US" sz="4400" dirty="0">
                <a:ea typeface="ヒラギノ角ゴ Pro W3" charset="-128"/>
              </a:endParaRPr>
            </a:p>
          </p:txBody>
        </p:sp>
        <p:sp>
          <p:nvSpPr>
            <p:cNvPr id="23574" name="AutoShape 18">
              <a:extLst>
                <a:ext uri="{FF2B5EF4-FFF2-40B4-BE49-F238E27FC236}">
                  <a16:creationId xmlns:a16="http://schemas.microsoft.com/office/drawing/2014/main" id="{A473B0A8-0655-4895-8BF4-460271AC03D2}"/>
                </a:ext>
              </a:extLst>
            </p:cNvPr>
            <p:cNvSpPr>
              <a:spLocks noChangeArrowheads="1"/>
            </p:cNvSpPr>
            <p:nvPr/>
          </p:nvSpPr>
          <p:spPr bwMode="auto">
            <a:xfrm>
              <a:off x="6819900" y="5448300"/>
              <a:ext cx="914400" cy="815680"/>
            </a:xfrm>
            <a:prstGeom prst="flowChartProcess">
              <a:avLst/>
            </a:prstGeom>
            <a:solidFill>
              <a:srgbClr val="339966"/>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339966"/>
              </a:extrusionClr>
              <a:contourClr>
                <a:srgbClr val="339966"/>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dirty="0">
                  <a:solidFill>
                    <a:srgbClr val="FFFFFF"/>
                  </a:solidFill>
                  <a:ea typeface="ヒラギノ角ゴ Pro W3" charset="-128"/>
                </a:rPr>
                <a:t>Haphazard efforts and false starts</a:t>
              </a:r>
              <a:endParaRPr lang="en-US" altLang="en-US" sz="4400" dirty="0">
                <a:ea typeface="ヒラギノ角ゴ Pro W3" charset="-128"/>
              </a:endParaRPr>
            </a:p>
          </p:txBody>
        </p:sp>
        <p:sp>
          <p:nvSpPr>
            <p:cNvPr id="23575" name="AutoShape 19">
              <a:extLst>
                <a:ext uri="{FF2B5EF4-FFF2-40B4-BE49-F238E27FC236}">
                  <a16:creationId xmlns:a16="http://schemas.microsoft.com/office/drawing/2014/main" id="{B15CB3BB-ADAF-43DC-ADB1-EAF52258D75F}"/>
                </a:ext>
              </a:extLst>
            </p:cNvPr>
            <p:cNvSpPr>
              <a:spLocks noChangeArrowheads="1"/>
            </p:cNvSpPr>
            <p:nvPr/>
          </p:nvSpPr>
          <p:spPr bwMode="auto">
            <a:xfrm>
              <a:off x="5562600" y="5448300"/>
              <a:ext cx="914400" cy="815680"/>
            </a:xfrm>
            <a:prstGeom prst="flowChartProcess">
              <a:avLst/>
            </a:prstGeom>
            <a:solidFill>
              <a:srgbClr val="99CC00"/>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99CC00"/>
              </a:extrusionClr>
              <a:contourClr>
                <a:srgbClr val="99CC00"/>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FontTx/>
                <a:buNone/>
              </a:pPr>
              <a:endParaRPr lang="en-US" altLang="en-US" sz="4400">
                <a:ea typeface="ヒラギノ角ゴ Pro W3" charset="-128"/>
              </a:endParaRPr>
            </a:p>
          </p:txBody>
        </p:sp>
        <p:sp>
          <p:nvSpPr>
            <p:cNvPr id="23576" name="AutoShape 20">
              <a:extLst>
                <a:ext uri="{FF2B5EF4-FFF2-40B4-BE49-F238E27FC236}">
                  <a16:creationId xmlns:a16="http://schemas.microsoft.com/office/drawing/2014/main" id="{5D556F2B-0206-410C-88F7-3ACCCFD8972A}"/>
                </a:ext>
              </a:extLst>
            </p:cNvPr>
            <p:cNvSpPr>
              <a:spLocks noChangeArrowheads="1"/>
            </p:cNvSpPr>
            <p:nvPr/>
          </p:nvSpPr>
          <p:spPr bwMode="auto">
            <a:xfrm>
              <a:off x="4305300" y="5448300"/>
              <a:ext cx="914400" cy="815680"/>
            </a:xfrm>
            <a:prstGeom prst="flowChartProcess">
              <a:avLst/>
            </a:prstGeom>
            <a:solidFill>
              <a:srgbClr val="339966"/>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339966"/>
              </a:extrusionClr>
              <a:contourClr>
                <a:srgbClr val="339966"/>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solidFill>
                    <a:srgbClr val="FFFFFF"/>
                  </a:solidFill>
                  <a:ea typeface="ヒラギノ角ゴ Pro W3" charset="-128"/>
                </a:rPr>
                <a:t>Capacity for Change</a:t>
              </a:r>
              <a:endParaRPr lang="en-US" altLang="en-US" sz="4400">
                <a:ea typeface="ヒラギノ角ゴ Pro W3" charset="-128"/>
              </a:endParaRPr>
            </a:p>
          </p:txBody>
        </p:sp>
        <p:sp>
          <p:nvSpPr>
            <p:cNvPr id="23577" name="AutoShape 21">
              <a:extLst>
                <a:ext uri="{FF2B5EF4-FFF2-40B4-BE49-F238E27FC236}">
                  <a16:creationId xmlns:a16="http://schemas.microsoft.com/office/drawing/2014/main" id="{C009A76D-9E4E-4F03-86AC-12B779302D9E}"/>
                </a:ext>
              </a:extLst>
            </p:cNvPr>
            <p:cNvSpPr>
              <a:spLocks noChangeArrowheads="1"/>
            </p:cNvSpPr>
            <p:nvPr/>
          </p:nvSpPr>
          <p:spPr bwMode="auto">
            <a:xfrm>
              <a:off x="3048000" y="5448300"/>
              <a:ext cx="914400" cy="815680"/>
            </a:xfrm>
            <a:prstGeom prst="flowChartProcess">
              <a:avLst/>
            </a:prstGeom>
            <a:solidFill>
              <a:srgbClr val="339966"/>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339966"/>
              </a:extrusionClr>
              <a:contourClr>
                <a:srgbClr val="339966"/>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dirty="0">
                  <a:solidFill>
                    <a:srgbClr val="FFFFFF"/>
                  </a:solidFill>
                  <a:ea typeface="ヒラギノ角ゴ Pro W3" charset="-128"/>
                </a:rPr>
                <a:t>Guiding Team &amp;  Vision</a:t>
              </a:r>
              <a:endParaRPr lang="en-US" altLang="en-US" sz="4400" dirty="0">
                <a:ea typeface="ヒラギノ角ゴ Pro W3" charset="-128"/>
              </a:endParaRPr>
            </a:p>
          </p:txBody>
        </p:sp>
        <p:sp>
          <p:nvSpPr>
            <p:cNvPr id="23578" name="AutoShape 22">
              <a:extLst>
                <a:ext uri="{FF2B5EF4-FFF2-40B4-BE49-F238E27FC236}">
                  <a16:creationId xmlns:a16="http://schemas.microsoft.com/office/drawing/2014/main" id="{DA88534A-2A74-4A81-AE78-DECE4093EE51}"/>
                </a:ext>
              </a:extLst>
            </p:cNvPr>
            <p:cNvSpPr>
              <a:spLocks noChangeArrowheads="1"/>
            </p:cNvSpPr>
            <p:nvPr/>
          </p:nvSpPr>
          <p:spPr bwMode="auto">
            <a:xfrm>
              <a:off x="1790700" y="5448300"/>
              <a:ext cx="914400" cy="815680"/>
            </a:xfrm>
            <a:prstGeom prst="flowChartProcess">
              <a:avLst/>
            </a:prstGeom>
            <a:solidFill>
              <a:srgbClr val="339966"/>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339966"/>
              </a:extrusionClr>
              <a:contourClr>
                <a:srgbClr val="339966"/>
              </a:contourClr>
            </a:sp3d>
          </p:spPr>
          <p:txBody>
            <a:bodyPr>
              <a:flatTx/>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dirty="0">
                  <a:solidFill>
                    <a:srgbClr val="FFFFFF"/>
                  </a:solidFill>
                  <a:ea typeface="ヒラギノ角ゴ Pro W3" charset="-128"/>
                </a:rPr>
                <a:t>Urgency for Change</a:t>
              </a:r>
              <a:endParaRPr lang="en-US" altLang="en-US" sz="4400" dirty="0">
                <a:ea typeface="ヒラギノ角ゴ Pro W3" charset="-128"/>
              </a:endParaRPr>
            </a:p>
          </p:txBody>
        </p:sp>
        <p:sp>
          <p:nvSpPr>
            <p:cNvPr id="23579" name="Text Box 23">
              <a:extLst>
                <a:ext uri="{FF2B5EF4-FFF2-40B4-BE49-F238E27FC236}">
                  <a16:creationId xmlns:a16="http://schemas.microsoft.com/office/drawing/2014/main" id="{E59E8A51-B310-4337-BBB7-09413FBE0913}"/>
                </a:ext>
              </a:extLst>
            </p:cNvPr>
            <p:cNvSpPr txBox="1">
              <a:spLocks noChangeArrowheads="1"/>
            </p:cNvSpPr>
            <p:nvPr/>
          </p:nvSpPr>
          <p:spPr bwMode="auto">
            <a:xfrm>
              <a:off x="5334000" y="1219200"/>
              <a:ext cx="228600" cy="228600"/>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latin typeface="Calibri" panose="020F0502020204030204" pitchFamily="34" charset="0"/>
                </a:rPr>
                <a:t>+</a:t>
              </a:r>
              <a:endParaRPr lang="en-US" altLang="en-US" sz="3200"/>
            </a:p>
          </p:txBody>
        </p:sp>
        <p:sp>
          <p:nvSpPr>
            <p:cNvPr id="23580" name="Text Box 24">
              <a:extLst>
                <a:ext uri="{FF2B5EF4-FFF2-40B4-BE49-F238E27FC236}">
                  <a16:creationId xmlns:a16="http://schemas.microsoft.com/office/drawing/2014/main" id="{0DC0675F-BBA2-4361-92CD-C0190043AE54}"/>
                </a:ext>
              </a:extLst>
            </p:cNvPr>
            <p:cNvSpPr txBox="1">
              <a:spLocks noChangeArrowheads="1"/>
            </p:cNvSpPr>
            <p:nvPr/>
          </p:nvSpPr>
          <p:spPr bwMode="auto">
            <a:xfrm>
              <a:off x="4076700" y="1219200"/>
              <a:ext cx="228600" cy="228600"/>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latin typeface="Calibri" panose="020F0502020204030204" pitchFamily="34" charset="0"/>
                </a:rPr>
                <a:t>+</a:t>
              </a:r>
              <a:endParaRPr lang="en-US" altLang="en-US" sz="3200"/>
            </a:p>
          </p:txBody>
        </p:sp>
        <p:sp>
          <p:nvSpPr>
            <p:cNvPr id="23581" name="Text Box 25">
              <a:extLst>
                <a:ext uri="{FF2B5EF4-FFF2-40B4-BE49-F238E27FC236}">
                  <a16:creationId xmlns:a16="http://schemas.microsoft.com/office/drawing/2014/main" id="{6166290E-8DD3-4D97-8575-7EE60B94F592}"/>
                </a:ext>
              </a:extLst>
            </p:cNvPr>
            <p:cNvSpPr txBox="1">
              <a:spLocks noChangeArrowheads="1"/>
            </p:cNvSpPr>
            <p:nvPr/>
          </p:nvSpPr>
          <p:spPr bwMode="auto">
            <a:xfrm>
              <a:off x="2819400" y="1219200"/>
              <a:ext cx="228600" cy="228600"/>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latin typeface="Calibri" panose="020F0502020204030204" pitchFamily="34" charset="0"/>
                </a:rPr>
                <a:t>+</a:t>
              </a:r>
              <a:endParaRPr lang="en-US" altLang="en-US" sz="3200"/>
            </a:p>
          </p:txBody>
        </p:sp>
        <p:sp>
          <p:nvSpPr>
            <p:cNvPr id="23582" name="Text Box 26">
              <a:extLst>
                <a:ext uri="{FF2B5EF4-FFF2-40B4-BE49-F238E27FC236}">
                  <a16:creationId xmlns:a16="http://schemas.microsoft.com/office/drawing/2014/main" id="{501FE1F3-7546-4FC0-A593-AD1773484CCD}"/>
                </a:ext>
              </a:extLst>
            </p:cNvPr>
            <p:cNvSpPr txBox="1">
              <a:spLocks noChangeArrowheads="1"/>
            </p:cNvSpPr>
            <p:nvPr/>
          </p:nvSpPr>
          <p:spPr bwMode="auto">
            <a:xfrm>
              <a:off x="6591300" y="2705100"/>
              <a:ext cx="228600" cy="228600"/>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latin typeface="Calibri" panose="020F0502020204030204" pitchFamily="34" charset="0"/>
                </a:rPr>
                <a:t>=</a:t>
              </a:r>
              <a:endParaRPr lang="en-US" altLang="en-US" sz="3200"/>
            </a:p>
          </p:txBody>
        </p:sp>
        <p:sp>
          <p:nvSpPr>
            <p:cNvPr id="23583" name="Text Box 27">
              <a:extLst>
                <a:ext uri="{FF2B5EF4-FFF2-40B4-BE49-F238E27FC236}">
                  <a16:creationId xmlns:a16="http://schemas.microsoft.com/office/drawing/2014/main" id="{152F0042-081D-4AEF-BDCF-A85406991B28}"/>
                </a:ext>
              </a:extLst>
            </p:cNvPr>
            <p:cNvSpPr txBox="1">
              <a:spLocks noChangeArrowheads="1"/>
            </p:cNvSpPr>
            <p:nvPr/>
          </p:nvSpPr>
          <p:spPr bwMode="auto">
            <a:xfrm>
              <a:off x="5334000" y="2705100"/>
              <a:ext cx="228600" cy="228600"/>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latin typeface="Calibri" panose="020F0502020204030204" pitchFamily="34" charset="0"/>
                </a:rPr>
                <a:t>+</a:t>
              </a:r>
              <a:endParaRPr lang="en-US" altLang="en-US" sz="3200"/>
            </a:p>
          </p:txBody>
        </p:sp>
        <p:sp>
          <p:nvSpPr>
            <p:cNvPr id="23584" name="Text Box 28">
              <a:extLst>
                <a:ext uri="{FF2B5EF4-FFF2-40B4-BE49-F238E27FC236}">
                  <a16:creationId xmlns:a16="http://schemas.microsoft.com/office/drawing/2014/main" id="{8AF55F8F-5D0E-47A6-B0E3-386F55B40683}"/>
                </a:ext>
              </a:extLst>
            </p:cNvPr>
            <p:cNvSpPr txBox="1">
              <a:spLocks noChangeArrowheads="1"/>
            </p:cNvSpPr>
            <p:nvPr/>
          </p:nvSpPr>
          <p:spPr bwMode="auto">
            <a:xfrm>
              <a:off x="4076700" y="2705100"/>
              <a:ext cx="228600" cy="228600"/>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latin typeface="Calibri" panose="020F0502020204030204" pitchFamily="34" charset="0"/>
                </a:rPr>
                <a:t>+</a:t>
              </a:r>
              <a:endParaRPr lang="en-US" altLang="en-US" sz="3200"/>
            </a:p>
          </p:txBody>
        </p:sp>
        <p:sp>
          <p:nvSpPr>
            <p:cNvPr id="23585" name="Text Box 29">
              <a:extLst>
                <a:ext uri="{FF2B5EF4-FFF2-40B4-BE49-F238E27FC236}">
                  <a16:creationId xmlns:a16="http://schemas.microsoft.com/office/drawing/2014/main" id="{8BDB63B2-B698-4810-BC55-ADA785AE191B}"/>
                </a:ext>
              </a:extLst>
            </p:cNvPr>
            <p:cNvSpPr txBox="1">
              <a:spLocks noChangeArrowheads="1"/>
            </p:cNvSpPr>
            <p:nvPr/>
          </p:nvSpPr>
          <p:spPr bwMode="auto">
            <a:xfrm>
              <a:off x="2819400" y="2705100"/>
              <a:ext cx="228600" cy="228600"/>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latin typeface="Calibri" panose="020F0502020204030204" pitchFamily="34" charset="0"/>
                </a:rPr>
                <a:t>+</a:t>
              </a:r>
              <a:endParaRPr lang="en-US" altLang="en-US" sz="3200"/>
            </a:p>
          </p:txBody>
        </p:sp>
        <p:sp>
          <p:nvSpPr>
            <p:cNvPr id="23586" name="Text Box 30">
              <a:extLst>
                <a:ext uri="{FF2B5EF4-FFF2-40B4-BE49-F238E27FC236}">
                  <a16:creationId xmlns:a16="http://schemas.microsoft.com/office/drawing/2014/main" id="{9BB3B98A-2B48-4BD8-9588-6C18F3CD9D62}"/>
                </a:ext>
              </a:extLst>
            </p:cNvPr>
            <p:cNvSpPr txBox="1">
              <a:spLocks noChangeArrowheads="1"/>
            </p:cNvSpPr>
            <p:nvPr/>
          </p:nvSpPr>
          <p:spPr bwMode="auto">
            <a:xfrm>
              <a:off x="6591300" y="4191000"/>
              <a:ext cx="228600" cy="228600"/>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latin typeface="Calibri" panose="020F0502020204030204" pitchFamily="34" charset="0"/>
                </a:rPr>
                <a:t>=</a:t>
              </a:r>
              <a:endParaRPr lang="en-US" altLang="en-US" sz="3200"/>
            </a:p>
          </p:txBody>
        </p:sp>
        <p:sp>
          <p:nvSpPr>
            <p:cNvPr id="23587" name="Text Box 31">
              <a:extLst>
                <a:ext uri="{FF2B5EF4-FFF2-40B4-BE49-F238E27FC236}">
                  <a16:creationId xmlns:a16="http://schemas.microsoft.com/office/drawing/2014/main" id="{10B4225F-7FB8-400B-B50E-45249907D6F7}"/>
                </a:ext>
              </a:extLst>
            </p:cNvPr>
            <p:cNvSpPr txBox="1">
              <a:spLocks noChangeArrowheads="1"/>
            </p:cNvSpPr>
            <p:nvPr/>
          </p:nvSpPr>
          <p:spPr bwMode="auto">
            <a:xfrm>
              <a:off x="5334000" y="4191000"/>
              <a:ext cx="228600" cy="228600"/>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latin typeface="Calibri" panose="020F0502020204030204" pitchFamily="34" charset="0"/>
                </a:rPr>
                <a:t>+</a:t>
              </a:r>
              <a:endParaRPr lang="en-US" altLang="en-US" sz="3200"/>
            </a:p>
          </p:txBody>
        </p:sp>
        <p:sp>
          <p:nvSpPr>
            <p:cNvPr id="23588" name="Text Box 32">
              <a:extLst>
                <a:ext uri="{FF2B5EF4-FFF2-40B4-BE49-F238E27FC236}">
                  <a16:creationId xmlns:a16="http://schemas.microsoft.com/office/drawing/2014/main" id="{4BD6DEC0-7A8A-4EED-B8EE-C38A9833608D}"/>
                </a:ext>
              </a:extLst>
            </p:cNvPr>
            <p:cNvSpPr txBox="1">
              <a:spLocks noChangeArrowheads="1"/>
            </p:cNvSpPr>
            <p:nvPr/>
          </p:nvSpPr>
          <p:spPr bwMode="auto">
            <a:xfrm>
              <a:off x="4076700" y="4191000"/>
              <a:ext cx="228600" cy="228600"/>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latin typeface="Calibri" panose="020F0502020204030204" pitchFamily="34" charset="0"/>
                </a:rPr>
                <a:t>+</a:t>
              </a:r>
              <a:endParaRPr lang="en-US" altLang="en-US" sz="3200"/>
            </a:p>
          </p:txBody>
        </p:sp>
        <p:sp>
          <p:nvSpPr>
            <p:cNvPr id="23589" name="Text Box 33">
              <a:extLst>
                <a:ext uri="{FF2B5EF4-FFF2-40B4-BE49-F238E27FC236}">
                  <a16:creationId xmlns:a16="http://schemas.microsoft.com/office/drawing/2014/main" id="{76179702-E50E-4A9C-ADAF-2DC4E94BA37D}"/>
                </a:ext>
              </a:extLst>
            </p:cNvPr>
            <p:cNvSpPr txBox="1">
              <a:spLocks noChangeArrowheads="1"/>
            </p:cNvSpPr>
            <p:nvPr/>
          </p:nvSpPr>
          <p:spPr bwMode="auto">
            <a:xfrm>
              <a:off x="2705100" y="4191000"/>
              <a:ext cx="342900" cy="228600"/>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latin typeface="Calibri" panose="020F0502020204030204" pitchFamily="34" charset="0"/>
                </a:rPr>
                <a:t> +</a:t>
              </a:r>
              <a:endParaRPr lang="en-US" altLang="en-US" sz="3200"/>
            </a:p>
          </p:txBody>
        </p:sp>
        <p:sp>
          <p:nvSpPr>
            <p:cNvPr id="23590" name="Text Box 34">
              <a:extLst>
                <a:ext uri="{FF2B5EF4-FFF2-40B4-BE49-F238E27FC236}">
                  <a16:creationId xmlns:a16="http://schemas.microsoft.com/office/drawing/2014/main" id="{192CAA0D-1F3F-4297-ADD9-98FE084FFAFC}"/>
                </a:ext>
              </a:extLst>
            </p:cNvPr>
            <p:cNvSpPr txBox="1">
              <a:spLocks noChangeArrowheads="1"/>
            </p:cNvSpPr>
            <p:nvPr/>
          </p:nvSpPr>
          <p:spPr bwMode="auto">
            <a:xfrm>
              <a:off x="6591300" y="5562600"/>
              <a:ext cx="228600" cy="228600"/>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latin typeface="Calibri" panose="020F0502020204030204" pitchFamily="34" charset="0"/>
                </a:rPr>
                <a:t>=</a:t>
              </a:r>
              <a:endParaRPr lang="en-US" altLang="en-US" sz="3200"/>
            </a:p>
          </p:txBody>
        </p:sp>
        <p:sp>
          <p:nvSpPr>
            <p:cNvPr id="23591" name="Text Box 35">
              <a:extLst>
                <a:ext uri="{FF2B5EF4-FFF2-40B4-BE49-F238E27FC236}">
                  <a16:creationId xmlns:a16="http://schemas.microsoft.com/office/drawing/2014/main" id="{199286D0-8ACD-44F0-8D70-2DE019EA9ED9}"/>
                </a:ext>
              </a:extLst>
            </p:cNvPr>
            <p:cNvSpPr txBox="1">
              <a:spLocks noChangeArrowheads="1"/>
            </p:cNvSpPr>
            <p:nvPr/>
          </p:nvSpPr>
          <p:spPr bwMode="auto">
            <a:xfrm>
              <a:off x="5334000" y="5562600"/>
              <a:ext cx="228600" cy="228600"/>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latin typeface="Calibri" panose="020F0502020204030204" pitchFamily="34" charset="0"/>
                </a:rPr>
                <a:t>+</a:t>
              </a:r>
              <a:endParaRPr lang="en-US" altLang="en-US" sz="3200"/>
            </a:p>
          </p:txBody>
        </p:sp>
        <p:sp>
          <p:nvSpPr>
            <p:cNvPr id="23592" name="Text Box 36">
              <a:extLst>
                <a:ext uri="{FF2B5EF4-FFF2-40B4-BE49-F238E27FC236}">
                  <a16:creationId xmlns:a16="http://schemas.microsoft.com/office/drawing/2014/main" id="{9736E2F2-2D88-4A21-9E4D-4F2796F8E345}"/>
                </a:ext>
              </a:extLst>
            </p:cNvPr>
            <p:cNvSpPr txBox="1">
              <a:spLocks noChangeArrowheads="1"/>
            </p:cNvSpPr>
            <p:nvPr/>
          </p:nvSpPr>
          <p:spPr bwMode="auto">
            <a:xfrm>
              <a:off x="4076700" y="5562600"/>
              <a:ext cx="228600" cy="228600"/>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latin typeface="Calibri" panose="020F0502020204030204" pitchFamily="34" charset="0"/>
                </a:rPr>
                <a:t>+</a:t>
              </a:r>
              <a:endParaRPr lang="en-US" altLang="en-US" sz="3200"/>
            </a:p>
          </p:txBody>
        </p:sp>
        <p:sp>
          <p:nvSpPr>
            <p:cNvPr id="23593" name="Text Box 37">
              <a:extLst>
                <a:ext uri="{FF2B5EF4-FFF2-40B4-BE49-F238E27FC236}">
                  <a16:creationId xmlns:a16="http://schemas.microsoft.com/office/drawing/2014/main" id="{6D596197-A19B-4BDA-A127-785BF2F2CA29}"/>
                </a:ext>
              </a:extLst>
            </p:cNvPr>
            <p:cNvSpPr txBox="1">
              <a:spLocks noChangeArrowheads="1"/>
            </p:cNvSpPr>
            <p:nvPr/>
          </p:nvSpPr>
          <p:spPr bwMode="auto">
            <a:xfrm>
              <a:off x="2819400" y="5562600"/>
              <a:ext cx="228600" cy="228600"/>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latin typeface="Calibri" panose="020F0502020204030204" pitchFamily="34" charset="0"/>
                </a:rPr>
                <a:t>+</a:t>
              </a:r>
              <a:endParaRPr lang="en-US" altLang="en-US" sz="3200"/>
            </a:p>
          </p:txBody>
        </p:sp>
        <p:sp>
          <p:nvSpPr>
            <p:cNvPr id="23594" name="Text Box 26">
              <a:extLst>
                <a:ext uri="{FF2B5EF4-FFF2-40B4-BE49-F238E27FC236}">
                  <a16:creationId xmlns:a16="http://schemas.microsoft.com/office/drawing/2014/main" id="{F2D735FD-3683-496E-AC66-0E6C8ECA6543}"/>
                </a:ext>
              </a:extLst>
            </p:cNvPr>
            <p:cNvSpPr txBox="1">
              <a:spLocks noChangeArrowheads="1"/>
            </p:cNvSpPr>
            <p:nvPr/>
          </p:nvSpPr>
          <p:spPr bwMode="auto">
            <a:xfrm>
              <a:off x="6591300" y="1231072"/>
              <a:ext cx="228600" cy="228600"/>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spcAft>
                  <a:spcPts val="750"/>
                </a:spcAft>
                <a:buNone/>
              </a:pPr>
              <a:r>
                <a:rPr lang="en-US" altLang="en-US" sz="1600">
                  <a:latin typeface="Calibri" panose="020F0502020204030204" pitchFamily="34" charset="0"/>
                </a:rPr>
                <a:t>=</a:t>
              </a:r>
              <a:endParaRPr lang="en-US" altLang="en-US" sz="3200"/>
            </a:p>
          </p:txBody>
        </p:sp>
      </p:grpSp>
      <p:pic>
        <p:nvPicPr>
          <p:cNvPr id="23557" name="Picture 5">
            <a:extLst>
              <a:ext uri="{FF2B5EF4-FFF2-40B4-BE49-F238E27FC236}">
                <a16:creationId xmlns:a16="http://schemas.microsoft.com/office/drawing/2014/main" id="{5C5A9931-35A2-4F77-B08B-C7763B74355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89841" y="4542409"/>
            <a:ext cx="297847" cy="1611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A8BE0F46-AFB8-476C-A44E-A6220D89ADC1}"/>
              </a:ext>
            </a:extLst>
          </p:cNvPr>
          <p:cNvSpPr txBox="1"/>
          <p:nvPr/>
        </p:nvSpPr>
        <p:spPr>
          <a:xfrm>
            <a:off x="-168496" y="-21113"/>
            <a:ext cx="12360496" cy="769441"/>
          </a:xfrm>
          <a:prstGeom prst="rect">
            <a:avLst/>
          </a:prstGeom>
          <a:noFill/>
        </p:spPr>
        <p:txBody>
          <a:bodyPr wrap="square">
            <a:spAutoFit/>
          </a:bodyPr>
          <a:lstStyle/>
          <a:p>
            <a:pPr algn="ctr">
              <a:defRPr/>
            </a:pPr>
            <a:r>
              <a:rPr lang="en-US" sz="4400" b="1" dirty="0">
                <a:solidFill>
                  <a:srgbClr val="FE5100"/>
                </a:solidFill>
              </a:rPr>
              <a:t>When Leading Change…Every Step Matters</a:t>
            </a:r>
          </a:p>
        </p:txBody>
      </p:sp>
    </p:spTree>
    <p:extLst>
      <p:ext uri="{BB962C8B-B14F-4D97-AF65-F5344CB8AC3E}">
        <p14:creationId xmlns:p14="http://schemas.microsoft.com/office/powerpoint/2010/main" val="1133621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6E988-A5E4-CFEB-7DFF-E3D437150A2A}"/>
              </a:ext>
            </a:extLst>
          </p:cNvPr>
          <p:cNvSpPr>
            <a:spLocks noGrp="1"/>
          </p:cNvSpPr>
          <p:nvPr>
            <p:ph type="title"/>
          </p:nvPr>
        </p:nvSpPr>
        <p:spPr/>
        <p:txBody>
          <a:bodyPr/>
          <a:lstStyle/>
          <a:p>
            <a:r>
              <a:rPr lang="en-US" b="1" dirty="0"/>
              <a:t>Change Effort Focus Areas</a:t>
            </a:r>
          </a:p>
        </p:txBody>
      </p:sp>
      <p:sp>
        <p:nvSpPr>
          <p:cNvPr id="3" name="Table Placeholder 2">
            <a:extLst>
              <a:ext uri="{FF2B5EF4-FFF2-40B4-BE49-F238E27FC236}">
                <a16:creationId xmlns:a16="http://schemas.microsoft.com/office/drawing/2014/main" id="{C5661195-7BBF-AA24-2356-C1853DB6DDFC}"/>
              </a:ext>
            </a:extLst>
          </p:cNvPr>
          <p:cNvSpPr>
            <a:spLocks noGrp="1"/>
          </p:cNvSpPr>
          <p:nvPr>
            <p:ph type="tbl" sz="quarter" idx="13"/>
          </p:nvPr>
        </p:nvSpPr>
        <p:spPr>
          <a:xfrm>
            <a:off x="246744" y="1823627"/>
            <a:ext cx="11328312" cy="4149358"/>
          </a:xfrm>
        </p:spPr>
        <p:txBody>
          <a:bodyPr/>
          <a:lstStyle/>
          <a:p>
            <a:endParaRPr lang="en-US" b="1" dirty="0"/>
          </a:p>
          <a:p>
            <a:pPr marL="457200" indent="-457200">
              <a:buFont typeface="Wingdings" panose="05000000000000000000" pitchFamily="2" charset="2"/>
              <a:buChar char="q"/>
            </a:pPr>
            <a:r>
              <a:rPr lang="en-US" b="1" dirty="0"/>
              <a:t>Integrated Team-based Care (ITBC)</a:t>
            </a:r>
          </a:p>
          <a:p>
            <a:pPr marL="342900" indent="-342900">
              <a:buFont typeface="Wingdings" panose="05000000000000000000" pitchFamily="2" charset="2"/>
              <a:buChar char="q"/>
            </a:pPr>
            <a:endParaRPr lang="en-US" b="1" dirty="0"/>
          </a:p>
          <a:p>
            <a:pPr marL="457200" indent="-457200">
              <a:buFont typeface="Wingdings" panose="05000000000000000000" pitchFamily="2" charset="2"/>
              <a:buChar char="q"/>
            </a:pPr>
            <a:r>
              <a:rPr lang="en-US" b="1" dirty="0"/>
              <a:t>Measurement Informed Care Pathways</a:t>
            </a:r>
          </a:p>
          <a:p>
            <a:pPr marL="457200" indent="-457200">
              <a:buAutoNum type="arabicPeriod"/>
            </a:pPr>
            <a:endParaRPr lang="en-US" sz="1800" dirty="0"/>
          </a:p>
          <a:p>
            <a:pPr marL="457200" indent="-457200">
              <a:buAutoNum type="arabicPeriod"/>
            </a:pPr>
            <a:endParaRPr lang="en-US" sz="1800" dirty="0"/>
          </a:p>
          <a:p>
            <a:pPr marL="457200" indent="-457200">
              <a:buAutoNum type="arabicPeriod"/>
            </a:pPr>
            <a:endParaRPr lang="en-US" sz="1800" dirty="0"/>
          </a:p>
          <a:p>
            <a:pPr marL="457200" indent="-457200">
              <a:buAutoNum type="arabicPeriod"/>
            </a:pPr>
            <a:endParaRPr lang="en-US" sz="1800" dirty="0"/>
          </a:p>
          <a:p>
            <a:pPr marL="457200" indent="-457200">
              <a:buAutoNum type="arabicPeriod"/>
            </a:pPr>
            <a:endParaRPr lang="en-US" sz="1800" dirty="0"/>
          </a:p>
        </p:txBody>
      </p:sp>
      <p:sp>
        <p:nvSpPr>
          <p:cNvPr id="4" name="Slide Number Placeholder 3">
            <a:extLst>
              <a:ext uri="{FF2B5EF4-FFF2-40B4-BE49-F238E27FC236}">
                <a16:creationId xmlns:a16="http://schemas.microsoft.com/office/drawing/2014/main" id="{603977B2-15D1-70C5-B6CE-B9B82998331C}"/>
              </a:ext>
            </a:extLst>
          </p:cNvPr>
          <p:cNvSpPr>
            <a:spLocks noGrp="1"/>
          </p:cNvSpPr>
          <p:nvPr>
            <p:ph type="sldNum" sz="quarter" idx="14"/>
          </p:nvPr>
        </p:nvSpPr>
        <p:spPr/>
        <p:txBody>
          <a:bodyPr/>
          <a:lstStyle/>
          <a:p>
            <a:fld id="{A7DFA607-A124-9F44-878D-A4DCC5193B17}" type="slidenum">
              <a:rPr lang="en-US" smtClean="0"/>
              <a:pPr/>
              <a:t>21</a:t>
            </a:fld>
            <a:endParaRPr lang="en-US"/>
          </a:p>
        </p:txBody>
      </p:sp>
      <p:pic>
        <p:nvPicPr>
          <p:cNvPr id="5" name="Picture 4" descr="A close-up of a person&amp;#39;s hand&#10;&#10;AI-generated content may be incorrect.">
            <a:extLst>
              <a:ext uri="{FF2B5EF4-FFF2-40B4-BE49-F238E27FC236}">
                <a16:creationId xmlns:a16="http://schemas.microsoft.com/office/drawing/2014/main" id="{1B74B698-4BF9-4ECB-989C-6AE0EB6AD807}"/>
              </a:ext>
            </a:extLst>
          </p:cNvPr>
          <p:cNvPicPr>
            <a:picLocks noChangeAspect="1"/>
          </p:cNvPicPr>
          <p:nvPr/>
        </p:nvPicPr>
        <p:blipFill>
          <a:blip r:embed="rId2"/>
          <a:stretch>
            <a:fillRect/>
          </a:stretch>
        </p:blipFill>
        <p:spPr>
          <a:xfrm>
            <a:off x="6756400" y="2649970"/>
            <a:ext cx="4385062" cy="2496672"/>
          </a:xfrm>
          <a:prstGeom prst="rect">
            <a:avLst/>
          </a:prstGeom>
        </p:spPr>
      </p:pic>
    </p:spTree>
    <p:extLst>
      <p:ext uri="{BB962C8B-B14F-4D97-AF65-F5344CB8AC3E}">
        <p14:creationId xmlns:p14="http://schemas.microsoft.com/office/powerpoint/2010/main" val="320301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35D35EAF-722E-4CB3-BEA0-949AEA9DAE4B}"/>
              </a:ext>
            </a:extLst>
          </p:cNvPr>
          <p:cNvSpPr>
            <a:spLocks noGrp="1"/>
          </p:cNvSpPr>
          <p:nvPr>
            <p:ph type="title"/>
          </p:nvPr>
        </p:nvSpPr>
        <p:spPr>
          <a:xfrm>
            <a:off x="418416" y="407242"/>
            <a:ext cx="11568222" cy="1143000"/>
          </a:xfrm>
        </p:spPr>
        <p:txBody>
          <a:bodyPr>
            <a:noAutofit/>
          </a:bodyPr>
          <a:lstStyle/>
          <a:p>
            <a:pPr>
              <a:defRPr/>
            </a:pPr>
            <a:r>
              <a:rPr lang="en-US" altLang="en-US" b="1" dirty="0">
                <a:cs typeface="Arial" pitchFamily="34" charset="0"/>
              </a:rPr>
              <a:t>Principles of Effective Interdisciplinary Teams</a:t>
            </a:r>
          </a:p>
        </p:txBody>
      </p:sp>
      <p:sp>
        <p:nvSpPr>
          <p:cNvPr id="3" name="Content Placeholder 2">
            <a:extLst>
              <a:ext uri="{FF2B5EF4-FFF2-40B4-BE49-F238E27FC236}">
                <a16:creationId xmlns:a16="http://schemas.microsoft.com/office/drawing/2014/main" id="{F55A3D57-169D-4D0F-B1EF-1E5FC1673152}"/>
              </a:ext>
            </a:extLst>
          </p:cNvPr>
          <p:cNvSpPr>
            <a:spLocks noGrp="1"/>
          </p:cNvSpPr>
          <p:nvPr>
            <p:ph idx="1"/>
          </p:nvPr>
        </p:nvSpPr>
        <p:spPr>
          <a:xfrm>
            <a:off x="361506" y="1704954"/>
            <a:ext cx="7465757" cy="4377837"/>
          </a:xfrm>
        </p:spPr>
        <p:txBody>
          <a:bodyPr vert="horz" lIns="91440" tIns="45720" rIns="91440" bIns="45720" rtlCol="0" anchor="t">
            <a:noAutofit/>
          </a:bodyPr>
          <a:lstStyle/>
          <a:p>
            <a:pPr marL="342900" indent="-342900">
              <a:buFont typeface="+mj-lt"/>
              <a:buAutoNum type="arabicPeriod"/>
              <a:defRPr/>
            </a:pPr>
            <a:r>
              <a:rPr lang="en-US" sz="2400" b="1" dirty="0"/>
              <a:t>Culture of established, open, safe communication patterns.</a:t>
            </a:r>
          </a:p>
          <a:p>
            <a:pPr marL="342900" indent="-342900">
              <a:buFont typeface="+mj-lt"/>
              <a:buAutoNum type="arabicPeriod"/>
              <a:defRPr/>
            </a:pPr>
            <a:r>
              <a:rPr lang="en-US" sz="2400" b="1" dirty="0"/>
              <a:t>Well-defined and appropriate team goals.</a:t>
            </a:r>
          </a:p>
          <a:p>
            <a:pPr marL="342900" indent="-342900">
              <a:buFont typeface="+mj-lt"/>
              <a:buAutoNum type="arabicPeriod"/>
              <a:defRPr/>
            </a:pPr>
            <a:r>
              <a:rPr lang="en-US" sz="2400" b="1" dirty="0"/>
              <a:t>Clear role definitions and expectations for team members.</a:t>
            </a:r>
          </a:p>
          <a:p>
            <a:pPr marL="342900" indent="-342900">
              <a:buFont typeface="+mj-lt"/>
              <a:buAutoNum type="arabicPeriod"/>
              <a:defRPr/>
            </a:pPr>
            <a:r>
              <a:rPr lang="en-US" sz="2400" b="1" dirty="0"/>
              <a:t>Real-time, structured, yet flexible, decision-making process.</a:t>
            </a:r>
          </a:p>
          <a:p>
            <a:pPr marL="342900" indent="-342900">
              <a:buFont typeface="+mj-lt"/>
              <a:buAutoNum type="arabicPeriod"/>
              <a:defRPr/>
            </a:pPr>
            <a:r>
              <a:rPr lang="en-US" sz="2400" b="1" dirty="0"/>
              <a:t>Ability of the team to “treat itself” by celebrating accomplishments and addresses breakdowns.</a:t>
            </a:r>
          </a:p>
          <a:p>
            <a:pPr marL="342900" indent="-342900">
              <a:buFont typeface="+mj-lt"/>
              <a:buAutoNum type="arabicPeriod"/>
              <a:defRPr/>
            </a:pPr>
            <a:r>
              <a:rPr lang="en-US" sz="2400" b="1" dirty="0"/>
              <a:t>Leverage client input to improve engagement &amp; services design.</a:t>
            </a:r>
          </a:p>
        </p:txBody>
      </p:sp>
      <p:sp>
        <p:nvSpPr>
          <p:cNvPr id="5" name="TextBox 4">
            <a:extLst>
              <a:ext uri="{FF2B5EF4-FFF2-40B4-BE49-F238E27FC236}">
                <a16:creationId xmlns:a16="http://schemas.microsoft.com/office/drawing/2014/main" id="{2887BC17-F06C-406C-8004-9ABDE9D9356A}"/>
              </a:ext>
            </a:extLst>
          </p:cNvPr>
          <p:cNvSpPr txBox="1"/>
          <p:nvPr/>
        </p:nvSpPr>
        <p:spPr>
          <a:xfrm>
            <a:off x="7586429" y="2210321"/>
            <a:ext cx="4400209" cy="1877437"/>
          </a:xfrm>
          <a:prstGeom prst="rect">
            <a:avLst/>
          </a:prstGeom>
          <a:noFill/>
          <a:ln>
            <a:solidFill>
              <a:schemeClr val="tx1"/>
            </a:solidFill>
          </a:ln>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3C71"/>
                </a:solidFill>
                <a:effectLst/>
                <a:uLnTx/>
                <a:uFillTx/>
                <a:latin typeface="Avenir Next LT Pro"/>
                <a:ea typeface="+mn-ea"/>
                <a:cs typeface="+mn-cs"/>
              </a:rPr>
              <a:t>Increased Psychological Safety </a:t>
            </a:r>
            <a:r>
              <a:rPr lang="en-US" sz="2000" b="1" dirty="0">
                <a:solidFill>
                  <a:srgbClr val="003C71"/>
                </a:solidFill>
                <a:latin typeface="Avenir Next LT Pro"/>
              </a:rPr>
              <a:t>Can Lead</a:t>
            </a:r>
            <a:r>
              <a:rPr kumimoji="0" lang="en-US" sz="2000" b="1" i="0" u="none" strike="noStrike" kern="1200" cap="none" spc="0" normalizeH="0" baseline="0" noProof="0" dirty="0">
                <a:ln>
                  <a:noFill/>
                </a:ln>
                <a:solidFill>
                  <a:srgbClr val="003C71"/>
                </a:solidFill>
                <a:effectLst/>
                <a:uLnTx/>
                <a:uFillTx/>
                <a:latin typeface="Avenir Next LT Pro"/>
                <a:ea typeface="+mn-ea"/>
                <a:cs typeface="+mn-cs"/>
              </a:rPr>
              <a:t> 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C71"/>
                </a:solidFill>
                <a:effectLst/>
                <a:uLnTx/>
                <a:uFillTx/>
                <a:latin typeface="Avenir Next LT Pro"/>
                <a:ea typeface="+mn-ea"/>
                <a:cs typeface="+mn-cs"/>
              </a:rPr>
              <a:t>27% reduction in turnover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C71"/>
                </a:solidFill>
                <a:effectLst/>
                <a:uLnTx/>
                <a:uFillTx/>
                <a:latin typeface="Avenir Next LT Pro"/>
                <a:ea typeface="+mn-ea"/>
                <a:cs typeface="+mn-cs"/>
              </a:rPr>
              <a:t>40% reduction in safety incidents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C71"/>
                </a:solidFill>
                <a:effectLst/>
                <a:uLnTx/>
                <a:uFillTx/>
                <a:latin typeface="Avenir Next LT Pro"/>
                <a:ea typeface="+mn-ea"/>
                <a:cs typeface="+mn-cs"/>
              </a:rPr>
              <a:t>12% increase in productivity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3C71"/>
                </a:solidFill>
                <a:effectLst/>
                <a:uLnTx/>
                <a:uFillTx/>
                <a:latin typeface="Avenir Next LT Pro"/>
                <a:ea typeface="+mn-ea"/>
                <a:cs typeface="+mn-cs"/>
              </a:rPr>
              <a:t>Source: Gallop </a:t>
            </a:r>
            <a:r>
              <a:rPr lang="en-US" sz="1600" dirty="0">
                <a:solidFill>
                  <a:srgbClr val="003C71"/>
                </a:solidFill>
                <a:latin typeface="Avenir Next LT Pro"/>
              </a:rPr>
              <a:t>2017</a:t>
            </a:r>
            <a:endParaRPr kumimoji="0" lang="en-US" sz="1600" b="0" i="0" u="none" strike="noStrike" kern="1200" cap="none" spc="0" normalizeH="0" baseline="0" noProof="0" dirty="0">
              <a:ln>
                <a:noFill/>
              </a:ln>
              <a:solidFill>
                <a:srgbClr val="003C71"/>
              </a:solidFill>
              <a:effectLst/>
              <a:uLnTx/>
              <a:uFillTx/>
              <a:latin typeface="Avenir Next LT Pro"/>
              <a:ea typeface="+mn-ea"/>
              <a:cs typeface="+mn-cs"/>
            </a:endParaRPr>
          </a:p>
        </p:txBody>
      </p:sp>
      <p:sp>
        <p:nvSpPr>
          <p:cNvPr id="4" name="TextBox 3">
            <a:extLst>
              <a:ext uri="{FF2B5EF4-FFF2-40B4-BE49-F238E27FC236}">
                <a16:creationId xmlns:a16="http://schemas.microsoft.com/office/drawing/2014/main" id="{08817006-F0FD-3A1C-7651-C5AFC663F043}"/>
              </a:ext>
            </a:extLst>
          </p:cNvPr>
          <p:cNvSpPr txBox="1"/>
          <p:nvPr/>
        </p:nvSpPr>
        <p:spPr>
          <a:xfrm>
            <a:off x="8068478" y="5026241"/>
            <a:ext cx="412352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3C71"/>
                </a:solidFill>
                <a:effectLst/>
                <a:uLnTx/>
                <a:uFillTx/>
                <a:latin typeface="Avenir Next LT Pro"/>
                <a:ea typeface="+mn-ea"/>
                <a:cs typeface="+mn-cs"/>
              </a:rPr>
              <a:t>Sources: Leipzig, Hyer et al. (2002). Attitudes Toward Working on Interdisciplinary Healthcare Teams: A Comparison by Discipline J Am </a:t>
            </a:r>
            <a:r>
              <a:rPr kumimoji="0" lang="en-US" sz="800" b="0" i="0" u="none" strike="noStrike" kern="1200" cap="none" spc="0" normalizeH="0" baseline="0" noProof="0" dirty="0" err="1">
                <a:ln>
                  <a:noFill/>
                </a:ln>
                <a:solidFill>
                  <a:srgbClr val="003C71"/>
                </a:solidFill>
                <a:effectLst/>
                <a:uLnTx/>
                <a:uFillTx/>
                <a:latin typeface="Avenir Next LT Pro"/>
                <a:ea typeface="+mn-ea"/>
                <a:cs typeface="+mn-cs"/>
              </a:rPr>
              <a:t>Geriatr</a:t>
            </a:r>
            <a:r>
              <a:rPr kumimoji="0" lang="en-US" sz="800" b="0" i="0" u="none" strike="noStrike" kern="1200" cap="none" spc="0" normalizeH="0" baseline="0" noProof="0" dirty="0">
                <a:ln>
                  <a:noFill/>
                </a:ln>
                <a:solidFill>
                  <a:srgbClr val="003C71"/>
                </a:solidFill>
                <a:effectLst/>
                <a:uLnTx/>
                <a:uFillTx/>
                <a:latin typeface="Avenir Next LT Pro"/>
                <a:ea typeface="+mn-ea"/>
                <a:cs typeface="+mn-cs"/>
              </a:rPr>
              <a:t> Soc 50:1141–1148.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3C71"/>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3C71"/>
                </a:solidFill>
                <a:effectLst/>
                <a:uLnTx/>
                <a:uFillTx/>
                <a:latin typeface="Avenir Next LT Pro"/>
                <a:ea typeface="+mn-ea"/>
                <a:cs typeface="+mn-cs"/>
              </a:rPr>
              <a:t>How to Create a Culture of Psychological Safety, Gallop Jake  </a:t>
            </a:r>
            <a:r>
              <a:rPr kumimoji="0" lang="en-US" sz="800" b="0" i="0" u="none" strike="noStrike" kern="1200" cap="none" spc="0" normalizeH="0" baseline="0" noProof="0" dirty="0" err="1">
                <a:ln>
                  <a:noFill/>
                </a:ln>
                <a:solidFill>
                  <a:srgbClr val="003C71"/>
                </a:solidFill>
                <a:effectLst/>
                <a:uLnTx/>
                <a:uFillTx/>
                <a:latin typeface="Avenir Next LT Pro"/>
                <a:ea typeface="+mn-ea"/>
                <a:cs typeface="+mn-cs"/>
              </a:rPr>
              <a:t>Herway</a:t>
            </a:r>
            <a:r>
              <a:rPr kumimoji="0" lang="en-US" sz="800" b="0" i="0" u="none" strike="noStrike" kern="1200" cap="none" spc="0" normalizeH="0" baseline="0" noProof="0" dirty="0">
                <a:ln>
                  <a:noFill/>
                </a:ln>
                <a:solidFill>
                  <a:srgbClr val="003C71"/>
                </a:solidFill>
                <a:effectLst/>
                <a:uLnTx/>
                <a:uFillTx/>
                <a:latin typeface="Avenir Next LT Pro"/>
                <a:ea typeface="+mn-ea"/>
                <a:cs typeface="+mn-cs"/>
              </a:rPr>
              <a:t>, Dec 7, 2017 see: https://www.gallup.com/workplace/236198/create-culture-psychological-safety.aspx</a:t>
            </a:r>
          </a:p>
        </p:txBody>
      </p:sp>
    </p:spTree>
    <p:extLst>
      <p:ext uri="{BB962C8B-B14F-4D97-AF65-F5344CB8AC3E}">
        <p14:creationId xmlns:p14="http://schemas.microsoft.com/office/powerpoint/2010/main" val="35935509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6EA5B-C152-CABD-8114-1E25E1B4FB69}"/>
              </a:ext>
            </a:extLst>
          </p:cNvPr>
          <p:cNvSpPr>
            <a:spLocks noGrp="1"/>
          </p:cNvSpPr>
          <p:nvPr>
            <p:ph type="title"/>
          </p:nvPr>
        </p:nvSpPr>
        <p:spPr/>
        <p:txBody>
          <a:bodyPr/>
          <a:lstStyle/>
          <a:p>
            <a:r>
              <a:rPr lang="en-US" b="1" dirty="0"/>
              <a:t>Implementing ITBC</a:t>
            </a:r>
          </a:p>
        </p:txBody>
      </p:sp>
      <p:sp>
        <p:nvSpPr>
          <p:cNvPr id="4" name="Slide Number Placeholder 3">
            <a:extLst>
              <a:ext uri="{FF2B5EF4-FFF2-40B4-BE49-F238E27FC236}">
                <a16:creationId xmlns:a16="http://schemas.microsoft.com/office/drawing/2014/main" id="{8DF5ACE5-16F6-5620-5084-9B906471E047}"/>
              </a:ext>
            </a:extLst>
          </p:cNvPr>
          <p:cNvSpPr>
            <a:spLocks noGrp="1"/>
          </p:cNvSpPr>
          <p:nvPr>
            <p:ph type="sldNum" sz="quarter" idx="14"/>
          </p:nvPr>
        </p:nvSpPr>
        <p:spPr/>
        <p:txBody>
          <a:bodyPr/>
          <a:lstStyle/>
          <a:p>
            <a:fld id="{A7DFA607-A124-9F44-878D-A4DCC5193B17}" type="slidenum">
              <a:rPr lang="en-US" smtClean="0"/>
              <a:pPr/>
              <a:t>23</a:t>
            </a:fld>
            <a:endParaRPr lang="en-US"/>
          </a:p>
        </p:txBody>
      </p:sp>
      <p:pic>
        <p:nvPicPr>
          <p:cNvPr id="9" name="Picture 8">
            <a:extLst>
              <a:ext uri="{FF2B5EF4-FFF2-40B4-BE49-F238E27FC236}">
                <a16:creationId xmlns:a16="http://schemas.microsoft.com/office/drawing/2014/main" id="{330054F3-FA3A-28C2-A26F-FF9E5D33408C}"/>
              </a:ext>
            </a:extLst>
          </p:cNvPr>
          <p:cNvPicPr>
            <a:picLocks noChangeAspect="1"/>
          </p:cNvPicPr>
          <p:nvPr/>
        </p:nvPicPr>
        <p:blipFill>
          <a:blip r:embed="rId2"/>
          <a:stretch>
            <a:fillRect/>
          </a:stretch>
        </p:blipFill>
        <p:spPr>
          <a:xfrm>
            <a:off x="8136295" y="1012165"/>
            <a:ext cx="2570410" cy="3011052"/>
          </a:xfrm>
          <a:prstGeom prst="rect">
            <a:avLst/>
          </a:prstGeom>
        </p:spPr>
      </p:pic>
      <p:pic>
        <p:nvPicPr>
          <p:cNvPr id="7" name="Picture 6">
            <a:extLst>
              <a:ext uri="{FF2B5EF4-FFF2-40B4-BE49-F238E27FC236}">
                <a16:creationId xmlns:a16="http://schemas.microsoft.com/office/drawing/2014/main" id="{4430EEC8-554D-31FE-0AE2-E13E1EAF27A3}"/>
              </a:ext>
            </a:extLst>
          </p:cNvPr>
          <p:cNvPicPr>
            <a:picLocks noChangeAspect="1"/>
          </p:cNvPicPr>
          <p:nvPr/>
        </p:nvPicPr>
        <p:blipFill>
          <a:blip r:embed="rId3"/>
          <a:stretch>
            <a:fillRect/>
          </a:stretch>
        </p:blipFill>
        <p:spPr>
          <a:xfrm>
            <a:off x="8718686" y="2784822"/>
            <a:ext cx="502285" cy="523936"/>
          </a:xfrm>
          <a:prstGeom prst="rect">
            <a:avLst/>
          </a:prstGeom>
        </p:spPr>
      </p:pic>
      <p:sp>
        <p:nvSpPr>
          <p:cNvPr id="13" name="TextBox 12">
            <a:extLst>
              <a:ext uri="{FF2B5EF4-FFF2-40B4-BE49-F238E27FC236}">
                <a16:creationId xmlns:a16="http://schemas.microsoft.com/office/drawing/2014/main" id="{FE38FA0C-E732-9B4B-801F-D4CC1AE887AF}"/>
              </a:ext>
            </a:extLst>
          </p:cNvPr>
          <p:cNvSpPr txBox="1"/>
          <p:nvPr/>
        </p:nvSpPr>
        <p:spPr>
          <a:xfrm>
            <a:off x="477383" y="2268890"/>
            <a:ext cx="7416800" cy="3508653"/>
          </a:xfrm>
          <a:prstGeom prst="rect">
            <a:avLst/>
          </a:prstGeom>
          <a:noFill/>
        </p:spPr>
        <p:txBody>
          <a:bodyPr wrap="square">
            <a:spAutoFit/>
          </a:bodyPr>
          <a:lstStyle/>
          <a:p>
            <a:pPr marL="342900" indent="-342900">
              <a:buFont typeface="+mj-lt"/>
              <a:buAutoNum type="arabicPeriod"/>
            </a:pPr>
            <a:r>
              <a:rPr lang="en-US" sz="2800" dirty="0"/>
              <a:t>Creating ITBC Buy-in from Stakeholders</a:t>
            </a:r>
          </a:p>
          <a:p>
            <a:pPr marL="342900" indent="-342900">
              <a:buFont typeface="+mj-lt"/>
              <a:buAutoNum type="arabicPeriod"/>
            </a:pPr>
            <a:r>
              <a:rPr lang="en-US" sz="2800" dirty="0"/>
              <a:t>Assessing Organizational Infrastructure </a:t>
            </a:r>
          </a:p>
          <a:p>
            <a:pPr marL="342900" indent="-342900">
              <a:buFont typeface="+mj-lt"/>
              <a:buAutoNum type="arabicPeriod"/>
            </a:pPr>
            <a:r>
              <a:rPr lang="en-US" sz="2800" dirty="0"/>
              <a:t>Designing the Interdisciplinary Team Structure</a:t>
            </a:r>
          </a:p>
          <a:p>
            <a:pPr marL="342900" indent="-342900">
              <a:buFont typeface="+mj-lt"/>
              <a:buAutoNum type="arabicPeriod"/>
            </a:pPr>
            <a:r>
              <a:rPr lang="en-US" sz="2800" dirty="0"/>
              <a:t>Designing the Interdisciplinary Team Processes</a:t>
            </a:r>
          </a:p>
          <a:p>
            <a:pPr marL="342900" indent="-342900">
              <a:buFont typeface="+mj-lt"/>
              <a:buAutoNum type="arabicPeriod"/>
            </a:pPr>
            <a:r>
              <a:rPr lang="en-US" sz="2800" dirty="0"/>
              <a:t>Establishing Go-live Process</a:t>
            </a:r>
          </a:p>
          <a:p>
            <a:pPr marL="342900" indent="-342900">
              <a:buFont typeface="+mj-lt"/>
              <a:buAutoNum type="arabicPeriod"/>
            </a:pPr>
            <a:r>
              <a:rPr lang="en-US" sz="2800" dirty="0"/>
              <a:t>Sustaining</a:t>
            </a:r>
          </a:p>
          <a:p>
            <a:endParaRPr lang="en-US" dirty="0"/>
          </a:p>
          <a:p>
            <a:endParaRPr lang="en-US" dirty="0"/>
          </a:p>
          <a:p>
            <a:endParaRPr lang="en-US" dirty="0"/>
          </a:p>
        </p:txBody>
      </p:sp>
    </p:spTree>
    <p:extLst>
      <p:ext uri="{BB962C8B-B14F-4D97-AF65-F5344CB8AC3E}">
        <p14:creationId xmlns:p14="http://schemas.microsoft.com/office/powerpoint/2010/main" val="2581532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6C0A4-4790-4C5E-BD6C-BDAFC81CB514}"/>
              </a:ext>
            </a:extLst>
          </p:cNvPr>
          <p:cNvSpPr>
            <a:spLocks noGrp="1"/>
          </p:cNvSpPr>
          <p:nvPr>
            <p:ph type="title"/>
          </p:nvPr>
        </p:nvSpPr>
        <p:spPr>
          <a:xfrm>
            <a:off x="616945" y="365126"/>
            <a:ext cx="10961783" cy="713770"/>
          </a:xfrm>
        </p:spPr>
        <p:txBody>
          <a:bodyPr/>
          <a:lstStyle/>
          <a:p>
            <a:pPr algn="ctr"/>
            <a:r>
              <a:rPr lang="en-US" b="1" dirty="0"/>
              <a:t>Measurement Informed Care Pathways</a:t>
            </a:r>
          </a:p>
        </p:txBody>
      </p:sp>
      <p:pic>
        <p:nvPicPr>
          <p:cNvPr id="6" name="Picture 5">
            <a:extLst>
              <a:ext uri="{FF2B5EF4-FFF2-40B4-BE49-F238E27FC236}">
                <a16:creationId xmlns:a16="http://schemas.microsoft.com/office/drawing/2014/main" id="{DDD90D61-CBC9-7B2F-FC49-84AD11644A2A}"/>
              </a:ext>
            </a:extLst>
          </p:cNvPr>
          <p:cNvPicPr>
            <a:picLocks noChangeAspect="1"/>
          </p:cNvPicPr>
          <p:nvPr/>
        </p:nvPicPr>
        <p:blipFill>
          <a:blip r:embed="rId2"/>
          <a:stretch>
            <a:fillRect/>
          </a:stretch>
        </p:blipFill>
        <p:spPr>
          <a:xfrm>
            <a:off x="7846073" y="1383695"/>
            <a:ext cx="3227634" cy="4175632"/>
          </a:xfrm>
          <a:prstGeom prst="rect">
            <a:avLst/>
          </a:prstGeom>
        </p:spPr>
      </p:pic>
      <p:sp>
        <p:nvSpPr>
          <p:cNvPr id="10" name="TextBox 9">
            <a:extLst>
              <a:ext uri="{FF2B5EF4-FFF2-40B4-BE49-F238E27FC236}">
                <a16:creationId xmlns:a16="http://schemas.microsoft.com/office/drawing/2014/main" id="{7BD3B1B3-1770-DF02-35E3-9D9D63A0EE91}"/>
              </a:ext>
            </a:extLst>
          </p:cNvPr>
          <p:cNvSpPr txBox="1"/>
          <p:nvPr/>
        </p:nvSpPr>
        <p:spPr>
          <a:xfrm>
            <a:off x="1446196" y="2307772"/>
            <a:ext cx="5558971" cy="1938992"/>
          </a:xfrm>
          <a:prstGeom prst="rect">
            <a:avLst/>
          </a:prstGeom>
          <a:noFill/>
        </p:spPr>
        <p:txBody>
          <a:bodyPr wrap="square" rtlCol="0">
            <a:spAutoFit/>
          </a:bodyPr>
          <a:lstStyle/>
          <a:p>
            <a:pPr algn="ctr"/>
            <a:r>
              <a:rPr lang="en-US" sz="2400" b="1" dirty="0"/>
              <a:t>Care Pathways describe how a person moves through services and the protocols describing team processes and related outcomes for both clinical and administrative workflow behaviors.</a:t>
            </a:r>
          </a:p>
        </p:txBody>
      </p:sp>
    </p:spTree>
    <p:extLst>
      <p:ext uri="{BB962C8B-B14F-4D97-AF65-F5344CB8AC3E}">
        <p14:creationId xmlns:p14="http://schemas.microsoft.com/office/powerpoint/2010/main" val="2250195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58ACB-9DE2-415C-BA4F-4A671445260C}"/>
              </a:ext>
            </a:extLst>
          </p:cNvPr>
          <p:cNvSpPr>
            <a:spLocks noGrp="1"/>
          </p:cNvSpPr>
          <p:nvPr>
            <p:ph type="title"/>
          </p:nvPr>
        </p:nvSpPr>
        <p:spPr/>
        <p:txBody>
          <a:bodyPr/>
          <a:lstStyle/>
          <a:p>
            <a:pPr algn="ctr"/>
            <a:r>
              <a:rPr lang="en-US" b="1" dirty="0"/>
              <a:t>Care Pathway Implementation</a:t>
            </a:r>
          </a:p>
        </p:txBody>
      </p:sp>
      <p:pic>
        <p:nvPicPr>
          <p:cNvPr id="3" name="Picture 2">
            <a:extLst>
              <a:ext uri="{FF2B5EF4-FFF2-40B4-BE49-F238E27FC236}">
                <a16:creationId xmlns:a16="http://schemas.microsoft.com/office/drawing/2014/main" id="{3213E797-AB1D-4244-BF41-0A06EBFC8FB5}"/>
              </a:ext>
            </a:extLst>
          </p:cNvPr>
          <p:cNvPicPr>
            <a:picLocks noChangeAspect="1"/>
          </p:cNvPicPr>
          <p:nvPr/>
        </p:nvPicPr>
        <p:blipFill>
          <a:blip r:embed="rId2"/>
          <a:stretch>
            <a:fillRect/>
          </a:stretch>
        </p:blipFill>
        <p:spPr>
          <a:xfrm>
            <a:off x="3000326" y="1063624"/>
            <a:ext cx="6191347" cy="5486464"/>
          </a:xfrm>
          <a:prstGeom prst="rect">
            <a:avLst/>
          </a:prstGeom>
        </p:spPr>
      </p:pic>
    </p:spTree>
    <p:extLst>
      <p:ext uri="{BB962C8B-B14F-4D97-AF65-F5344CB8AC3E}">
        <p14:creationId xmlns:p14="http://schemas.microsoft.com/office/powerpoint/2010/main" val="33044435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Content Placeholder 2">
            <a:extLst>
              <a:ext uri="{FF2B5EF4-FFF2-40B4-BE49-F238E27FC236}">
                <a16:creationId xmlns:a16="http://schemas.microsoft.com/office/drawing/2014/main" id="{64A4C4EB-5586-459B-8083-F9F82EA9448B}"/>
              </a:ext>
            </a:extLst>
          </p:cNvPr>
          <p:cNvSpPr>
            <a:spLocks noGrp="1"/>
          </p:cNvSpPr>
          <p:nvPr>
            <p:ph idx="1"/>
          </p:nvPr>
        </p:nvSpPr>
        <p:spPr>
          <a:xfrm>
            <a:off x="417286" y="881657"/>
            <a:ext cx="8686800" cy="4884058"/>
          </a:xfrm>
        </p:spPr>
        <p:txBody>
          <a:bodyPr rtlCol="0">
            <a:noAutofit/>
          </a:bodyPr>
          <a:lstStyle/>
          <a:p>
            <a:pPr marL="0" indent="0">
              <a:buNone/>
              <a:defRPr/>
            </a:pPr>
            <a:r>
              <a:rPr lang="en-US" sz="2400" i="1" dirty="0"/>
              <a:t>“Transformation occurs, not at a steady &amp; predictable pace, but in fits &amp; starts. After the strenuous task of implementing a particular P</a:t>
            </a:r>
            <a:r>
              <a:rPr lang="en-US" i="1" dirty="0"/>
              <a:t>atient</a:t>
            </a:r>
            <a:r>
              <a:rPr lang="en-US" sz="2400" i="1" dirty="0"/>
              <a:t> Centered Medical Home component, the practice had to simultaneously manage the ripple effects, maintain the change, &amp; prepare for the next…” </a:t>
            </a:r>
          </a:p>
          <a:p>
            <a:pPr marL="0" indent="0">
              <a:buNone/>
              <a:defRPr/>
            </a:pPr>
            <a:r>
              <a:rPr lang="en-US" sz="2400" i="1" dirty="0"/>
              <a:t>“…the work is daunting, exhausting &amp; occurring in practices that already felt as if they were running as fast as they could. This type of transformative change, if done too fast, can damage practices and often result in staff burnout, turnover, &amp; financial distress.” </a:t>
            </a:r>
          </a:p>
          <a:p>
            <a:pPr marL="0" indent="0">
              <a:buNone/>
              <a:defRPr/>
            </a:pPr>
            <a:endParaRPr lang="en-US" sz="1800" dirty="0"/>
          </a:p>
          <a:p>
            <a:pPr marL="0" indent="0">
              <a:buNone/>
              <a:defRPr/>
            </a:pPr>
            <a:r>
              <a:rPr lang="en-US" sz="1100" b="1" dirty="0"/>
              <a:t>Source: </a:t>
            </a:r>
            <a:r>
              <a:rPr lang="en-US" sz="1100" dirty="0"/>
              <a:t>Nutting, Miller, Crabtree, et al.  (2010) Effect of Facilitation on Practice Outcomes in the National Demonstration Project Model of the Patient-Centered Medical Home. </a:t>
            </a:r>
            <a:r>
              <a:rPr lang="en-US" sz="1100" i="1" dirty="0"/>
              <a:t>Annals of Fam. Med., </a:t>
            </a:r>
            <a:r>
              <a:rPr lang="en-US" sz="1100" dirty="0"/>
              <a:t>Vol. 8 (1). 533-544</a:t>
            </a:r>
            <a:r>
              <a:rPr lang="en-US" sz="1200" dirty="0"/>
              <a:t>.</a:t>
            </a:r>
          </a:p>
        </p:txBody>
      </p:sp>
      <p:pic>
        <p:nvPicPr>
          <p:cNvPr id="2" name="Picture 1">
            <a:extLst>
              <a:ext uri="{FF2B5EF4-FFF2-40B4-BE49-F238E27FC236}">
                <a16:creationId xmlns:a16="http://schemas.microsoft.com/office/drawing/2014/main" id="{8B69D482-EF01-75DD-D911-83AAF9A0E851}"/>
              </a:ext>
            </a:extLst>
          </p:cNvPr>
          <p:cNvPicPr>
            <a:picLocks noChangeAspect="1"/>
          </p:cNvPicPr>
          <p:nvPr/>
        </p:nvPicPr>
        <p:blipFill>
          <a:blip r:embed="rId2"/>
          <a:stretch>
            <a:fillRect/>
          </a:stretch>
        </p:blipFill>
        <p:spPr>
          <a:xfrm>
            <a:off x="9104086" y="984403"/>
            <a:ext cx="2966969" cy="3141818"/>
          </a:xfrm>
          <a:prstGeom prst="rect">
            <a:avLst/>
          </a:prstGeom>
        </p:spPr>
      </p:pic>
    </p:spTree>
    <p:extLst>
      <p:ext uri="{BB962C8B-B14F-4D97-AF65-F5344CB8AC3E}">
        <p14:creationId xmlns:p14="http://schemas.microsoft.com/office/powerpoint/2010/main" val="7580492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Picture 2">
            <a:extLst>
              <a:ext uri="{FF2B5EF4-FFF2-40B4-BE49-F238E27FC236}">
                <a16:creationId xmlns:a16="http://schemas.microsoft.com/office/drawing/2014/main" id="{5E08F532-FC5C-49D6-B3EF-1A35A813BAA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0286" y="669150"/>
            <a:ext cx="6102358" cy="439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9B887980-339D-4CFC-8FF2-E7E9C299D088}"/>
              </a:ext>
            </a:extLst>
          </p:cNvPr>
          <p:cNvSpPr txBox="1"/>
          <p:nvPr/>
        </p:nvSpPr>
        <p:spPr>
          <a:xfrm>
            <a:off x="6916452" y="2499594"/>
            <a:ext cx="5914176" cy="738664"/>
          </a:xfrm>
          <a:prstGeom prst="rect">
            <a:avLst/>
          </a:prstGeom>
          <a:noFill/>
        </p:spPr>
        <p:txBody>
          <a:bodyPr wrap="square">
            <a:spAutoFit/>
          </a:bodyPr>
          <a:lstStyle/>
          <a:p>
            <a:pPr algn="ctr"/>
            <a:r>
              <a:rPr lang="en-US" sz="2400" b="1" dirty="0">
                <a:solidFill>
                  <a:schemeClr val="tx2"/>
                </a:solidFill>
              </a:rPr>
              <a:t>Jeff Capobianco</a:t>
            </a:r>
          </a:p>
          <a:p>
            <a:pPr algn="ctr"/>
            <a:r>
              <a:rPr lang="en-US" b="1" dirty="0">
                <a:solidFill>
                  <a:srgbClr val="0070C0"/>
                </a:solidFill>
              </a:rPr>
              <a:t>jeffc@thenationalcouncil.org</a:t>
            </a:r>
          </a:p>
        </p:txBody>
      </p:sp>
    </p:spTree>
    <p:extLst>
      <p:ext uri="{BB962C8B-B14F-4D97-AF65-F5344CB8AC3E}">
        <p14:creationId xmlns:p14="http://schemas.microsoft.com/office/powerpoint/2010/main" val="1872713675"/>
      </p:ext>
    </p:extLst>
  </p:cSld>
  <p:clrMapOvr>
    <a:masterClrMapping/>
  </p:clrMapOvr>
</p:sld>
</file>

<file path=ppt/theme/theme1.xml><?xml version="1.0" encoding="utf-8"?>
<a:theme xmlns:a="http://schemas.openxmlformats.org/drawingml/2006/main" name="Office Theme">
  <a:themeElements>
    <a:clrScheme name="2023_NC_PPT Template">
      <a:dk1>
        <a:srgbClr val="000000"/>
      </a:dk1>
      <a:lt1>
        <a:srgbClr val="FFFFFF"/>
      </a:lt1>
      <a:dk2>
        <a:srgbClr val="53605F"/>
      </a:dk2>
      <a:lt2>
        <a:srgbClr val="A9ABA3"/>
      </a:lt2>
      <a:accent1>
        <a:srgbClr val="064F80"/>
      </a:accent1>
      <a:accent2>
        <a:srgbClr val="EA5E28"/>
      </a:accent2>
      <a:accent3>
        <a:srgbClr val="ACCAD3"/>
      </a:accent3>
      <a:accent4>
        <a:srgbClr val="7FD3EE"/>
      </a:accent4>
      <a:accent5>
        <a:srgbClr val="E8E0D1"/>
      </a:accent5>
      <a:accent6>
        <a:srgbClr val="A9ABA3"/>
      </a:accent6>
      <a:hlink>
        <a:srgbClr val="064F80"/>
      </a:hlink>
      <a:folHlink>
        <a:srgbClr val="EA5E2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tional Council PPT Template - Widescreen" id="{4414D929-4680-4E44-A35B-405DD28D2C51}" vid="{B461ECDF-9F33-4288-8986-E6502A6448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F261132F3A07C46BB72D79DFD70A046" ma:contentTypeVersion="3" ma:contentTypeDescription="Create a new document." ma:contentTypeScope="" ma:versionID="8de63c8174111bafce6202b66fba5e5e">
  <xsd:schema xmlns:xsd="http://www.w3.org/2001/XMLSchema" xmlns:xs="http://www.w3.org/2001/XMLSchema" xmlns:p="http://schemas.microsoft.com/office/2006/metadata/properties" xmlns:ns2="088920d7-e7ef-4b10-9086-b9047698c27d" targetNamespace="http://schemas.microsoft.com/office/2006/metadata/properties" ma:root="true" ma:fieldsID="db8669c510bf8840648dd31f39d54f9f" ns2:_="">
    <xsd:import namespace="088920d7-e7ef-4b10-9086-b9047698c27d"/>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8920d7-e7ef-4b10-9086-b9047698c2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EEFAFD-98C3-4AF6-95BF-7FBB27DF4876}">
  <ds:schemaRefs>
    <ds:schemaRef ds:uri="http://schemas.microsoft.com/sharepoint/v3/contenttype/forms"/>
  </ds:schemaRefs>
</ds:datastoreItem>
</file>

<file path=customXml/itemProps2.xml><?xml version="1.0" encoding="utf-8"?>
<ds:datastoreItem xmlns:ds="http://schemas.openxmlformats.org/officeDocument/2006/customXml" ds:itemID="{6BF2B2C8-1836-432F-B5B7-E4B3844D0A0F}">
  <ds:schemaRefs>
    <ds:schemaRef ds:uri="http://schemas.microsoft.com/office/2006/documentManagement/types"/>
    <ds:schemaRef ds:uri="http://www.w3.org/XML/1998/namespace"/>
    <ds:schemaRef ds:uri="http://purl.org/dc/elements/1.1/"/>
    <ds:schemaRef ds:uri="http://purl.org/dc/terms/"/>
    <ds:schemaRef ds:uri="http://purl.org/dc/dcmitype/"/>
    <ds:schemaRef ds:uri="http://schemas.microsoft.com/office/infopath/2007/PartnerControls"/>
    <ds:schemaRef ds:uri="http://schemas.openxmlformats.org/package/2006/metadata/core-properties"/>
    <ds:schemaRef ds:uri="088920d7-e7ef-4b10-9086-b9047698c27d"/>
    <ds:schemaRef ds:uri="http://schemas.microsoft.com/office/2006/metadata/properties"/>
  </ds:schemaRefs>
</ds:datastoreItem>
</file>

<file path=customXml/itemProps3.xml><?xml version="1.0" encoding="utf-8"?>
<ds:datastoreItem xmlns:ds="http://schemas.openxmlformats.org/officeDocument/2006/customXml" ds:itemID="{3F2AC90F-A460-4959-BCD5-469059D1EBBB}">
  <ds:schemaRefs>
    <ds:schemaRef ds:uri="088920d7-e7ef-4b10-9086-b9047698c27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National Council PPT Template - Widescreen</Template>
  <TotalTime>9333</TotalTime>
  <Words>2010</Words>
  <Application>Microsoft Office PowerPoint</Application>
  <PresentationFormat>Widescreen</PresentationFormat>
  <Paragraphs>296</Paragraphs>
  <Slides>28</Slides>
  <Notes>11</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28</vt:i4>
      </vt:variant>
    </vt:vector>
  </HeadingPairs>
  <TitlesOfParts>
    <vt:vector size="42" baseType="lpstr">
      <vt:lpstr>MS PGothic</vt:lpstr>
      <vt:lpstr>aktiv-grotesk</vt:lpstr>
      <vt:lpstr>Aptos</vt:lpstr>
      <vt:lpstr>Arial</vt:lpstr>
      <vt:lpstr>Avenir Next LT Pro</vt:lpstr>
      <vt:lpstr>Calibri</vt:lpstr>
      <vt:lpstr>Courier New</vt:lpstr>
      <vt:lpstr>Google Sans</vt:lpstr>
      <vt:lpstr>Open Sans</vt:lpstr>
      <vt:lpstr>Segoe UI</vt:lpstr>
      <vt:lpstr>Times New Roman</vt:lpstr>
      <vt:lpstr>Wingdings</vt:lpstr>
      <vt:lpstr>ヒラギノ角ゴ Pro W3</vt:lpstr>
      <vt:lpstr>Office Theme</vt:lpstr>
      <vt:lpstr>PowerPoint Presentation</vt:lpstr>
      <vt:lpstr>PowerPoint Presentation</vt:lpstr>
      <vt:lpstr>Hello!</vt:lpstr>
      <vt:lpstr>Discussion Topics</vt:lpstr>
      <vt:lpstr>PowerPoint Presentation</vt:lpstr>
      <vt:lpstr>Complicated…</vt:lpstr>
      <vt:lpstr>…Complex</vt:lpstr>
      <vt:lpstr>…Complex</vt:lpstr>
      <vt:lpstr>Accidental vs Essential Complexity</vt:lpstr>
      <vt:lpstr>The SafetyNet</vt:lpstr>
      <vt:lpstr>The Behavioral Health Care Specific Safety Net Challenges</vt:lpstr>
      <vt:lpstr>The Behavioral Health Care Specific Safety Net  Opportunities</vt:lpstr>
      <vt:lpstr>Culture &amp; Norms</vt:lpstr>
      <vt:lpstr>Organizations are made up of people and people are made of this…</vt:lpstr>
      <vt:lpstr>Adaptive Organizations </vt:lpstr>
      <vt:lpstr>CCBHC = Paradigm Shift</vt:lpstr>
      <vt:lpstr>PowerPoint Presentation</vt:lpstr>
      <vt:lpstr>Stakeholders Need to Know…</vt:lpstr>
      <vt:lpstr>PowerPoint Presentation</vt:lpstr>
      <vt:lpstr>Common Change Models</vt:lpstr>
      <vt:lpstr>PowerPoint Presentation</vt:lpstr>
      <vt:lpstr>Change Effort Focus Areas</vt:lpstr>
      <vt:lpstr>Principles of Effective Interdisciplinary Teams</vt:lpstr>
      <vt:lpstr>Implementing ITBC</vt:lpstr>
      <vt:lpstr>Measurement Informed Care Pathways</vt:lpstr>
      <vt:lpstr>Care Pathway Implementation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Alicia Kirley</dc:creator>
  <cp:lastModifiedBy>Jeff Capobianco</cp:lastModifiedBy>
  <cp:revision>5</cp:revision>
  <dcterms:created xsi:type="dcterms:W3CDTF">2025-09-18T18:47:47Z</dcterms:created>
  <dcterms:modified xsi:type="dcterms:W3CDTF">2025-11-04T05:32:54Z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0x0101007F261132F3A07C46BB72D79DFD70A046</vt:lpwstr>
  </property>
</Properties>
</file>