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5"/>
  </p:notesMasterIdLst>
  <p:sldIdLst>
    <p:sldId id="13261" r:id="rId5"/>
    <p:sldId id="13260" r:id="rId6"/>
    <p:sldId id="2145706184" r:id="rId7"/>
    <p:sldId id="2145706185" r:id="rId8"/>
    <p:sldId id="745" r:id="rId9"/>
    <p:sldId id="506" r:id="rId10"/>
    <p:sldId id="509" r:id="rId11"/>
    <p:sldId id="2147375867" r:id="rId12"/>
    <p:sldId id="510" r:id="rId13"/>
    <p:sldId id="2145706157" r:id="rId14"/>
    <p:sldId id="2145706151" r:id="rId15"/>
    <p:sldId id="1093" r:id="rId16"/>
    <p:sldId id="2145706181" r:id="rId17"/>
    <p:sldId id="2147375794" r:id="rId18"/>
    <p:sldId id="2053" r:id="rId19"/>
    <p:sldId id="687" r:id="rId20"/>
    <p:sldId id="2145706186" r:id="rId21"/>
    <p:sldId id="2147376085" r:id="rId22"/>
    <p:sldId id="2147469988" r:id="rId23"/>
    <p:sldId id="13265" r:id="rId24"/>
    <p:sldId id="13266" r:id="rId25"/>
    <p:sldId id="13267" r:id="rId26"/>
    <p:sldId id="2147469989" r:id="rId27"/>
    <p:sldId id="2147469990" r:id="rId28"/>
    <p:sldId id="2147469996" r:id="rId29"/>
    <p:sldId id="256" r:id="rId30"/>
    <p:sldId id="526" r:id="rId31"/>
    <p:sldId id="275" r:id="rId32"/>
    <p:sldId id="2147469997" r:id="rId33"/>
    <p:sldId id="2145706183" r:id="rId34"/>
    <p:sldId id="2145706182" r:id="rId35"/>
    <p:sldId id="13253" r:id="rId36"/>
    <p:sldId id="2147469993" r:id="rId37"/>
    <p:sldId id="13259" r:id="rId38"/>
    <p:sldId id="13256" r:id="rId39"/>
    <p:sldId id="13257" r:id="rId40"/>
    <p:sldId id="13258" r:id="rId41"/>
    <p:sldId id="2147375927" r:id="rId42"/>
    <p:sldId id="13254" r:id="rId43"/>
    <p:sldId id="863"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5E29"/>
    <a:srgbClr val="5360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78BB483-7C66-43D1-9881-EE55AD16FB9B}" v="20" dt="2025-11-05T04:14:29.24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250" autoAdjust="0"/>
    <p:restoredTop sz="95033" autoAdjust="0"/>
  </p:normalViewPr>
  <p:slideViewPr>
    <p:cSldViewPr snapToGrid="0" snapToObjects="1">
      <p:cViewPr>
        <p:scale>
          <a:sx n="80" d="100"/>
          <a:sy n="80" d="100"/>
        </p:scale>
        <p:origin x="403" y="48"/>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heme" Target="theme/theme1.xml"/><Relationship Id="rId8" Type="http://schemas.openxmlformats.org/officeDocument/2006/relationships/slide" Target="slides/slide4.xml"/><Relationship Id="rId51"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ff Capobianco" userId="63efc4d0-9ade-49c5-83e3-72191c782e3e" providerId="ADAL" clId="{D4C46C96-FAA6-489C-927F-48975277812B}"/>
    <pc:docChg chg="custSel addSld delSld modSld sldOrd delMainMaster">
      <pc:chgData name="Jeff Capobianco" userId="63efc4d0-9ade-49c5-83e3-72191c782e3e" providerId="ADAL" clId="{D4C46C96-FAA6-489C-927F-48975277812B}" dt="2025-11-05T04:17:59.893" v="1174" actId="20577"/>
      <pc:docMkLst>
        <pc:docMk/>
      </pc:docMkLst>
      <pc:sldChg chg="delSp modSp mod">
        <pc:chgData name="Jeff Capobianco" userId="63efc4d0-9ade-49c5-83e3-72191c782e3e" providerId="ADAL" clId="{D4C46C96-FAA6-489C-927F-48975277812B}" dt="2025-11-05T02:20:29.244" v="18" actId="1076"/>
        <pc:sldMkLst>
          <pc:docMk/>
          <pc:sldMk cId="2679016012" sldId="275"/>
        </pc:sldMkLst>
        <pc:spChg chg="del">
          <ac:chgData name="Jeff Capobianco" userId="63efc4d0-9ade-49c5-83e3-72191c782e3e" providerId="ADAL" clId="{D4C46C96-FAA6-489C-927F-48975277812B}" dt="2025-11-05T02:19:16.145" v="5" actId="478"/>
          <ac:spMkLst>
            <pc:docMk/>
            <pc:sldMk cId="2679016012" sldId="275"/>
            <ac:spMk id="3" creationId="{860338B2-70DA-02F2-9EB1-FE41D25B1959}"/>
          </ac:spMkLst>
        </pc:spChg>
        <pc:spChg chg="mod">
          <ac:chgData name="Jeff Capobianco" userId="63efc4d0-9ade-49c5-83e3-72191c782e3e" providerId="ADAL" clId="{D4C46C96-FAA6-489C-927F-48975277812B}" dt="2025-11-05T02:20:20.879" v="16" actId="403"/>
          <ac:spMkLst>
            <pc:docMk/>
            <pc:sldMk cId="2679016012" sldId="275"/>
            <ac:spMk id="4" creationId="{5F8B0F62-47EF-4C29-A4A3-881D7A4D0D89}"/>
          </ac:spMkLst>
        </pc:spChg>
        <pc:spChg chg="mod">
          <ac:chgData name="Jeff Capobianco" userId="63efc4d0-9ade-49c5-83e3-72191c782e3e" providerId="ADAL" clId="{D4C46C96-FAA6-489C-927F-48975277812B}" dt="2025-11-05T02:20:03.270" v="14" actId="14100"/>
          <ac:spMkLst>
            <pc:docMk/>
            <pc:sldMk cId="2679016012" sldId="275"/>
            <ac:spMk id="5" creationId="{A823F653-3AC9-474A-B804-C2AD2C4BCFEE}"/>
          </ac:spMkLst>
        </pc:spChg>
        <pc:spChg chg="mod">
          <ac:chgData name="Jeff Capobianco" userId="63efc4d0-9ade-49c5-83e3-72191c782e3e" providerId="ADAL" clId="{D4C46C96-FAA6-489C-927F-48975277812B}" dt="2025-11-05T02:20:11.696" v="15" actId="14100"/>
          <ac:spMkLst>
            <pc:docMk/>
            <pc:sldMk cId="2679016012" sldId="275"/>
            <ac:spMk id="6" creationId="{F9240EBA-2925-46A0-B812-A9D512ED786E}"/>
          </ac:spMkLst>
        </pc:spChg>
        <pc:picChg chg="mod">
          <ac:chgData name="Jeff Capobianco" userId="63efc4d0-9ade-49c5-83e3-72191c782e3e" providerId="ADAL" clId="{D4C46C96-FAA6-489C-927F-48975277812B}" dt="2025-11-05T02:20:29.244" v="18" actId="1076"/>
          <ac:picMkLst>
            <pc:docMk/>
            <pc:sldMk cId="2679016012" sldId="275"/>
            <ac:picMk id="7" creationId="{2AE16C19-EE68-474A-BF19-A6D693583D4A}"/>
          </ac:picMkLst>
        </pc:picChg>
      </pc:sldChg>
      <pc:sldChg chg="modSp del mod">
        <pc:chgData name="Jeff Capobianco" userId="63efc4d0-9ade-49c5-83e3-72191c782e3e" providerId="ADAL" clId="{D4C46C96-FAA6-489C-927F-48975277812B}" dt="2025-11-05T02:32:09.454" v="401" actId="47"/>
        <pc:sldMkLst>
          <pc:docMk/>
          <pc:sldMk cId="310152995" sldId="277"/>
        </pc:sldMkLst>
        <pc:graphicFrameChg chg="mod modGraphic">
          <ac:chgData name="Jeff Capobianco" userId="63efc4d0-9ade-49c5-83e3-72191c782e3e" providerId="ADAL" clId="{D4C46C96-FAA6-489C-927F-48975277812B}" dt="2025-11-05T02:26:11.022" v="155"/>
          <ac:graphicFrameMkLst>
            <pc:docMk/>
            <pc:sldMk cId="310152995" sldId="277"/>
            <ac:graphicFrameMk id="5" creationId="{D8D5686E-C63F-4B3F-A9B4-773199192E3D}"/>
          </ac:graphicFrameMkLst>
        </pc:graphicFrameChg>
      </pc:sldChg>
      <pc:sldChg chg="modSp mod">
        <pc:chgData name="Jeff Capobianco" userId="63efc4d0-9ade-49c5-83e3-72191c782e3e" providerId="ADAL" clId="{D4C46C96-FAA6-489C-927F-48975277812B}" dt="2025-11-05T02:58:12.631" v="455" actId="1036"/>
        <pc:sldMkLst>
          <pc:docMk/>
          <pc:sldMk cId="0" sldId="526"/>
        </pc:sldMkLst>
        <pc:graphicFrameChg chg="mod modGraphic">
          <ac:chgData name="Jeff Capobianco" userId="63efc4d0-9ade-49c5-83e3-72191c782e3e" providerId="ADAL" clId="{D4C46C96-FAA6-489C-927F-48975277812B}" dt="2025-11-05T02:58:12.631" v="455" actId="1036"/>
          <ac:graphicFrameMkLst>
            <pc:docMk/>
            <pc:sldMk cId="0" sldId="526"/>
            <ac:graphicFrameMk id="4" creationId="{6F40DDB0-839C-4120-BECC-C3E21AE3524F}"/>
          </ac:graphicFrameMkLst>
        </pc:graphicFrameChg>
      </pc:sldChg>
      <pc:sldChg chg="modSp add mod">
        <pc:chgData name="Jeff Capobianco" userId="63efc4d0-9ade-49c5-83e3-72191c782e3e" providerId="ADAL" clId="{D4C46C96-FAA6-489C-927F-48975277812B}" dt="2025-11-05T04:17:19.221" v="1161" actId="1076"/>
        <pc:sldMkLst>
          <pc:docMk/>
          <pc:sldMk cId="3976428941" sldId="745"/>
        </pc:sldMkLst>
        <pc:spChg chg="mod">
          <ac:chgData name="Jeff Capobianco" userId="63efc4d0-9ade-49c5-83e3-72191c782e3e" providerId="ADAL" clId="{D4C46C96-FAA6-489C-927F-48975277812B}" dt="2025-11-05T04:17:19.221" v="1161" actId="1076"/>
          <ac:spMkLst>
            <pc:docMk/>
            <pc:sldMk cId="3976428941" sldId="745"/>
            <ac:spMk id="2" creationId="{483A8E97-3777-4CF1-B9AD-A716C9D42E51}"/>
          </ac:spMkLst>
        </pc:spChg>
        <pc:spChg chg="mod">
          <ac:chgData name="Jeff Capobianco" userId="63efc4d0-9ade-49c5-83e3-72191c782e3e" providerId="ADAL" clId="{D4C46C96-FAA6-489C-927F-48975277812B}" dt="2025-11-05T04:17:13.342" v="1160" actId="1076"/>
          <ac:spMkLst>
            <pc:docMk/>
            <pc:sldMk cId="3976428941" sldId="745"/>
            <ac:spMk id="3" creationId="{DEC97BA4-207F-4E5F-AA77-674F969ACAD0}"/>
          </ac:spMkLst>
        </pc:spChg>
      </pc:sldChg>
      <pc:sldChg chg="modSp mod ord">
        <pc:chgData name="Jeff Capobianco" userId="63efc4d0-9ade-49c5-83e3-72191c782e3e" providerId="ADAL" clId="{D4C46C96-FAA6-489C-927F-48975277812B}" dt="2025-11-05T03:52:09.937" v="1138" actId="14100"/>
        <pc:sldMkLst>
          <pc:docMk/>
          <pc:sldMk cId="4018174108" sldId="1093"/>
        </pc:sldMkLst>
        <pc:spChg chg="mod">
          <ac:chgData name="Jeff Capobianco" userId="63efc4d0-9ade-49c5-83e3-72191c782e3e" providerId="ADAL" clId="{D4C46C96-FAA6-489C-927F-48975277812B}" dt="2025-11-05T03:52:04.956" v="1137" actId="20577"/>
          <ac:spMkLst>
            <pc:docMk/>
            <pc:sldMk cId="4018174108" sldId="1093"/>
            <ac:spMk id="3" creationId="{A79BBB5B-7105-4C15-8B4F-DBA989ED16DA}"/>
          </ac:spMkLst>
        </pc:spChg>
        <pc:picChg chg="mod">
          <ac:chgData name="Jeff Capobianco" userId="63efc4d0-9ade-49c5-83e3-72191c782e3e" providerId="ADAL" clId="{D4C46C96-FAA6-489C-927F-48975277812B}" dt="2025-11-05T03:52:09.937" v="1138" actId="14100"/>
          <ac:picMkLst>
            <pc:docMk/>
            <pc:sldMk cId="4018174108" sldId="1093"/>
            <ac:picMk id="4" creationId="{45FDA713-0641-4614-A975-826988A2D7EC}"/>
          </ac:picMkLst>
        </pc:picChg>
      </pc:sldChg>
      <pc:sldChg chg="addSp delSp modSp mod">
        <pc:chgData name="Jeff Capobianco" userId="63efc4d0-9ade-49c5-83e3-72191c782e3e" providerId="ADAL" clId="{D4C46C96-FAA6-489C-927F-48975277812B}" dt="2025-11-05T03:44:40.103" v="1116" actId="20577"/>
        <pc:sldMkLst>
          <pc:docMk/>
          <pc:sldMk cId="3536494564" sldId="13256"/>
        </pc:sldMkLst>
        <pc:spChg chg="mod">
          <ac:chgData name="Jeff Capobianco" userId="63efc4d0-9ade-49c5-83e3-72191c782e3e" providerId="ADAL" clId="{D4C46C96-FAA6-489C-927F-48975277812B}" dt="2025-11-05T03:20:31.424" v="651" actId="20577"/>
          <ac:spMkLst>
            <pc:docMk/>
            <pc:sldMk cId="3536494564" sldId="13256"/>
            <ac:spMk id="2" creationId="{380DED8F-504C-5C7E-041D-553D55B8E969}"/>
          </ac:spMkLst>
        </pc:spChg>
        <pc:spChg chg="del">
          <ac:chgData name="Jeff Capobianco" userId="63efc4d0-9ade-49c5-83e3-72191c782e3e" providerId="ADAL" clId="{D4C46C96-FAA6-489C-927F-48975277812B}" dt="2025-11-05T03:16:46.121" v="596" actId="478"/>
          <ac:spMkLst>
            <pc:docMk/>
            <pc:sldMk cId="3536494564" sldId="13256"/>
            <ac:spMk id="3" creationId="{1C48751A-3828-2C6B-1A29-0DA589F5090E}"/>
          </ac:spMkLst>
        </pc:spChg>
        <pc:spChg chg="mod">
          <ac:chgData name="Jeff Capobianco" userId="63efc4d0-9ade-49c5-83e3-72191c782e3e" providerId="ADAL" clId="{D4C46C96-FAA6-489C-927F-48975277812B}" dt="2025-11-05T03:44:40.103" v="1116" actId="20577"/>
          <ac:spMkLst>
            <pc:docMk/>
            <pc:sldMk cId="3536494564" sldId="13256"/>
            <ac:spMk id="4" creationId="{D86CA9DD-FCAE-E433-5032-1175B4774358}"/>
          </ac:spMkLst>
        </pc:spChg>
        <pc:spChg chg="add del mod">
          <ac:chgData name="Jeff Capobianco" userId="63efc4d0-9ade-49c5-83e3-72191c782e3e" providerId="ADAL" clId="{D4C46C96-FAA6-489C-927F-48975277812B}" dt="2025-11-05T03:17:07.251" v="598" actId="478"/>
          <ac:spMkLst>
            <pc:docMk/>
            <pc:sldMk cId="3536494564" sldId="13256"/>
            <ac:spMk id="6" creationId="{A3C71F9C-24BD-3742-A6AB-2FE8AFAB1B6A}"/>
          </ac:spMkLst>
        </pc:spChg>
      </pc:sldChg>
      <pc:sldChg chg="addSp delSp modSp mod">
        <pc:chgData name="Jeff Capobianco" userId="63efc4d0-9ade-49c5-83e3-72191c782e3e" providerId="ADAL" clId="{D4C46C96-FAA6-489C-927F-48975277812B}" dt="2025-11-05T03:35:46.238" v="843" actId="403"/>
        <pc:sldMkLst>
          <pc:docMk/>
          <pc:sldMk cId="2297005956" sldId="13257"/>
        </pc:sldMkLst>
        <pc:spChg chg="mod">
          <ac:chgData name="Jeff Capobianco" userId="63efc4d0-9ade-49c5-83e3-72191c782e3e" providerId="ADAL" clId="{D4C46C96-FAA6-489C-927F-48975277812B}" dt="2025-11-05T03:28:45.951" v="671" actId="20577"/>
          <ac:spMkLst>
            <pc:docMk/>
            <pc:sldMk cId="2297005956" sldId="13257"/>
            <ac:spMk id="2" creationId="{5EBAF897-CE5E-EA7B-5C73-CB2EE96431C3}"/>
          </ac:spMkLst>
        </pc:spChg>
        <pc:spChg chg="del">
          <ac:chgData name="Jeff Capobianco" userId="63efc4d0-9ade-49c5-83e3-72191c782e3e" providerId="ADAL" clId="{D4C46C96-FAA6-489C-927F-48975277812B}" dt="2025-11-05T03:28:53.741" v="672" actId="478"/>
          <ac:spMkLst>
            <pc:docMk/>
            <pc:sldMk cId="2297005956" sldId="13257"/>
            <ac:spMk id="3" creationId="{5277F596-F4E1-77D7-329A-9AE70C80DE2E}"/>
          </ac:spMkLst>
        </pc:spChg>
        <pc:spChg chg="add del mod">
          <ac:chgData name="Jeff Capobianco" userId="63efc4d0-9ade-49c5-83e3-72191c782e3e" providerId="ADAL" clId="{D4C46C96-FAA6-489C-927F-48975277812B}" dt="2025-11-05T03:29:04.952" v="674" actId="478"/>
          <ac:spMkLst>
            <pc:docMk/>
            <pc:sldMk cId="2297005956" sldId="13257"/>
            <ac:spMk id="5" creationId="{E34905AF-B5D3-EC2A-DD52-ED1B8ADBC583}"/>
          </ac:spMkLst>
        </pc:spChg>
        <pc:spChg chg="mod">
          <ac:chgData name="Jeff Capobianco" userId="63efc4d0-9ade-49c5-83e3-72191c782e3e" providerId="ADAL" clId="{D4C46C96-FAA6-489C-927F-48975277812B}" dt="2025-11-05T03:35:46.238" v="843" actId="403"/>
          <ac:spMkLst>
            <pc:docMk/>
            <pc:sldMk cId="2297005956" sldId="13257"/>
            <ac:spMk id="7" creationId="{B4F9F543-D441-AAD9-2BF9-3D1DA2793CA6}"/>
          </ac:spMkLst>
        </pc:spChg>
      </pc:sldChg>
      <pc:sldChg chg="addSp delSp modSp mod">
        <pc:chgData name="Jeff Capobianco" userId="63efc4d0-9ade-49c5-83e3-72191c782e3e" providerId="ADAL" clId="{D4C46C96-FAA6-489C-927F-48975277812B}" dt="2025-11-05T03:41:52.897" v="1106" actId="1076"/>
        <pc:sldMkLst>
          <pc:docMk/>
          <pc:sldMk cId="278197848" sldId="13258"/>
        </pc:sldMkLst>
        <pc:spChg chg="mod">
          <ac:chgData name="Jeff Capobianco" userId="63efc4d0-9ade-49c5-83e3-72191c782e3e" providerId="ADAL" clId="{D4C46C96-FAA6-489C-927F-48975277812B}" dt="2025-11-05T03:36:43.714" v="858" actId="1076"/>
          <ac:spMkLst>
            <pc:docMk/>
            <pc:sldMk cId="278197848" sldId="13258"/>
            <ac:spMk id="2" creationId="{AEAC3080-81ED-4026-BAC2-43916AB9911D}"/>
          </ac:spMkLst>
        </pc:spChg>
        <pc:spChg chg="del">
          <ac:chgData name="Jeff Capobianco" userId="63efc4d0-9ade-49c5-83e3-72191c782e3e" providerId="ADAL" clId="{D4C46C96-FAA6-489C-927F-48975277812B}" dt="2025-11-05T03:36:19.872" v="855" actId="478"/>
          <ac:spMkLst>
            <pc:docMk/>
            <pc:sldMk cId="278197848" sldId="13258"/>
            <ac:spMk id="3" creationId="{2053ED0E-1664-4F8C-F191-C8A339D39EAE}"/>
          </ac:spMkLst>
        </pc:spChg>
        <pc:spChg chg="mod">
          <ac:chgData name="Jeff Capobianco" userId="63efc4d0-9ade-49c5-83e3-72191c782e3e" providerId="ADAL" clId="{D4C46C96-FAA6-489C-927F-48975277812B}" dt="2025-11-05T03:41:52.897" v="1106" actId="1076"/>
          <ac:spMkLst>
            <pc:docMk/>
            <pc:sldMk cId="278197848" sldId="13258"/>
            <ac:spMk id="5" creationId="{B07D765E-F141-ED92-5EC5-072F41AE0CE8}"/>
          </ac:spMkLst>
        </pc:spChg>
        <pc:spChg chg="add del mod">
          <ac:chgData name="Jeff Capobianco" userId="63efc4d0-9ade-49c5-83e3-72191c782e3e" providerId="ADAL" clId="{D4C46C96-FAA6-489C-927F-48975277812B}" dt="2025-11-05T03:36:30.422" v="856" actId="478"/>
          <ac:spMkLst>
            <pc:docMk/>
            <pc:sldMk cId="278197848" sldId="13258"/>
            <ac:spMk id="6" creationId="{DE0B5EA5-D42D-59AD-0782-1F9E30F57952}"/>
          </ac:spMkLst>
        </pc:spChg>
      </pc:sldChg>
      <pc:sldChg chg="delSp modSp mod">
        <pc:chgData name="Jeff Capobianco" userId="63efc4d0-9ade-49c5-83e3-72191c782e3e" providerId="ADAL" clId="{D4C46C96-FAA6-489C-927F-48975277812B}" dt="2025-11-05T03:18:19.675" v="616" actId="12"/>
        <pc:sldMkLst>
          <pc:docMk/>
          <pc:sldMk cId="4124038585" sldId="13259"/>
        </pc:sldMkLst>
        <pc:spChg chg="mod">
          <ac:chgData name="Jeff Capobianco" userId="63efc4d0-9ade-49c5-83e3-72191c782e3e" providerId="ADAL" clId="{D4C46C96-FAA6-489C-927F-48975277812B}" dt="2025-11-05T03:18:19.675" v="616" actId="12"/>
          <ac:spMkLst>
            <pc:docMk/>
            <pc:sldMk cId="4124038585" sldId="13259"/>
            <ac:spMk id="3" creationId="{553E699E-D128-854A-1840-2D8651E5DE31}"/>
          </ac:spMkLst>
        </pc:spChg>
        <pc:spChg chg="del mod">
          <ac:chgData name="Jeff Capobianco" userId="63efc4d0-9ade-49c5-83e3-72191c782e3e" providerId="ADAL" clId="{D4C46C96-FAA6-489C-927F-48975277812B}" dt="2025-11-05T03:12:11.761" v="479" actId="478"/>
          <ac:spMkLst>
            <pc:docMk/>
            <pc:sldMk cId="4124038585" sldId="13259"/>
            <ac:spMk id="5" creationId="{8CD9F951-C5A9-47B9-AFC0-383FB717A902}"/>
          </ac:spMkLst>
        </pc:spChg>
      </pc:sldChg>
      <pc:sldChg chg="modSp mod">
        <pc:chgData name="Jeff Capobianco" userId="63efc4d0-9ade-49c5-83e3-72191c782e3e" providerId="ADAL" clId="{D4C46C96-FAA6-489C-927F-48975277812B}" dt="2025-11-05T02:40:16.114" v="403" actId="403"/>
        <pc:sldMkLst>
          <pc:docMk/>
          <pc:sldMk cId="4093162043" sldId="13265"/>
        </pc:sldMkLst>
        <pc:spChg chg="mod">
          <ac:chgData name="Jeff Capobianco" userId="63efc4d0-9ade-49c5-83e3-72191c782e3e" providerId="ADAL" clId="{D4C46C96-FAA6-489C-927F-48975277812B}" dt="2025-11-05T02:40:16.114" v="403" actId="403"/>
          <ac:spMkLst>
            <pc:docMk/>
            <pc:sldMk cId="4093162043" sldId="13265"/>
            <ac:spMk id="3" creationId="{A7DB138F-3C46-F799-8BF5-40D797A5BF09}"/>
          </ac:spMkLst>
        </pc:spChg>
      </pc:sldChg>
      <pc:sldChg chg="modSp mod">
        <pc:chgData name="Jeff Capobianco" userId="63efc4d0-9ade-49c5-83e3-72191c782e3e" providerId="ADAL" clId="{D4C46C96-FAA6-489C-927F-48975277812B}" dt="2025-11-05T02:43:26.714" v="405" actId="403"/>
        <pc:sldMkLst>
          <pc:docMk/>
          <pc:sldMk cId="2863555388" sldId="13266"/>
        </pc:sldMkLst>
        <pc:spChg chg="mod">
          <ac:chgData name="Jeff Capobianco" userId="63efc4d0-9ade-49c5-83e3-72191c782e3e" providerId="ADAL" clId="{D4C46C96-FAA6-489C-927F-48975277812B}" dt="2025-11-05T02:43:26.714" v="405" actId="403"/>
          <ac:spMkLst>
            <pc:docMk/>
            <pc:sldMk cId="2863555388" sldId="13266"/>
            <ac:spMk id="3" creationId="{03D8AE7D-B724-1ABF-32F7-4B5599F59852}"/>
          </ac:spMkLst>
        </pc:spChg>
      </pc:sldChg>
      <pc:sldChg chg="modSp mod">
        <pc:chgData name="Jeff Capobianco" userId="63efc4d0-9ade-49c5-83e3-72191c782e3e" providerId="ADAL" clId="{D4C46C96-FAA6-489C-927F-48975277812B}" dt="2025-11-05T02:45:38.460" v="412" actId="20577"/>
        <pc:sldMkLst>
          <pc:docMk/>
          <pc:sldMk cId="100493253" sldId="13267"/>
        </pc:sldMkLst>
        <pc:spChg chg="mod">
          <ac:chgData name="Jeff Capobianco" userId="63efc4d0-9ade-49c5-83e3-72191c782e3e" providerId="ADAL" clId="{D4C46C96-FAA6-489C-927F-48975277812B}" dt="2025-11-05T02:45:38.460" v="412" actId="20577"/>
          <ac:spMkLst>
            <pc:docMk/>
            <pc:sldMk cId="100493253" sldId="13267"/>
            <ac:spMk id="3" creationId="{4A37E3B1-3208-16D6-4F97-4E7A4556758E}"/>
          </ac:spMkLst>
        </pc:spChg>
      </pc:sldChg>
      <pc:sldChg chg="del">
        <pc:chgData name="Jeff Capobianco" userId="63efc4d0-9ade-49c5-83e3-72191c782e3e" providerId="ADAL" clId="{D4C46C96-FAA6-489C-927F-48975277812B}" dt="2025-11-05T03:42:41.602" v="1107" actId="47"/>
        <pc:sldMkLst>
          <pc:docMk/>
          <pc:sldMk cId="2422551110" sldId="13333"/>
        </pc:sldMkLst>
      </pc:sldChg>
      <pc:sldChg chg="modSp mod">
        <pc:chgData name="Jeff Capobianco" userId="63efc4d0-9ade-49c5-83e3-72191c782e3e" providerId="ADAL" clId="{D4C46C96-FAA6-489C-927F-48975277812B}" dt="2025-11-05T03:49:08.447" v="1121" actId="403"/>
        <pc:sldMkLst>
          <pc:docMk/>
          <pc:sldMk cId="1806255093" sldId="2145706184"/>
        </pc:sldMkLst>
        <pc:spChg chg="mod">
          <ac:chgData name="Jeff Capobianco" userId="63efc4d0-9ade-49c5-83e3-72191c782e3e" providerId="ADAL" clId="{D4C46C96-FAA6-489C-927F-48975277812B}" dt="2025-11-05T03:49:08.447" v="1121" actId="403"/>
          <ac:spMkLst>
            <pc:docMk/>
            <pc:sldMk cId="1806255093" sldId="2145706184"/>
            <ac:spMk id="5" creationId="{F73E6949-2A7A-6668-1890-2958FEC29448}"/>
          </ac:spMkLst>
        </pc:spChg>
      </pc:sldChg>
      <pc:sldChg chg="modSp mod">
        <pc:chgData name="Jeff Capobianco" userId="63efc4d0-9ade-49c5-83e3-72191c782e3e" providerId="ADAL" clId="{D4C46C96-FAA6-489C-927F-48975277812B}" dt="2025-11-05T04:17:59.893" v="1174" actId="20577"/>
        <pc:sldMkLst>
          <pc:docMk/>
          <pc:sldMk cId="3863761706" sldId="2145706185"/>
        </pc:sldMkLst>
        <pc:spChg chg="mod">
          <ac:chgData name="Jeff Capobianco" userId="63efc4d0-9ade-49c5-83e3-72191c782e3e" providerId="ADAL" clId="{D4C46C96-FAA6-489C-927F-48975277812B}" dt="2025-11-05T04:17:59.893" v="1174" actId="20577"/>
          <ac:spMkLst>
            <pc:docMk/>
            <pc:sldMk cId="3863761706" sldId="2145706185"/>
            <ac:spMk id="5" creationId="{FD7496DF-11DD-B7A6-192D-15983304B1BD}"/>
          </ac:spMkLst>
        </pc:spChg>
      </pc:sldChg>
      <pc:sldChg chg="modSp add del mod">
        <pc:chgData name="Jeff Capobianco" userId="63efc4d0-9ade-49c5-83e3-72191c782e3e" providerId="ADAL" clId="{D4C46C96-FAA6-489C-927F-48975277812B}" dt="2025-11-05T04:10:54.271" v="1150" actId="47"/>
        <pc:sldMkLst>
          <pc:docMk/>
          <pc:sldMk cId="512280344" sldId="2145706194"/>
        </pc:sldMkLst>
        <pc:spChg chg="mod">
          <ac:chgData name="Jeff Capobianco" userId="63efc4d0-9ade-49c5-83e3-72191c782e3e" providerId="ADAL" clId="{D4C46C96-FAA6-489C-927F-48975277812B}" dt="2025-11-05T04:10:27.911" v="1146" actId="207"/>
          <ac:spMkLst>
            <pc:docMk/>
            <pc:sldMk cId="512280344" sldId="2145706194"/>
            <ac:spMk id="2" creationId="{CEE58385-166E-4627-8978-C2563A717DEB}"/>
          </ac:spMkLst>
        </pc:spChg>
        <pc:picChg chg="mod">
          <ac:chgData name="Jeff Capobianco" userId="63efc4d0-9ade-49c5-83e3-72191c782e3e" providerId="ADAL" clId="{D4C46C96-FAA6-489C-927F-48975277812B}" dt="2025-11-05T04:10:33.791" v="1147" actId="14100"/>
          <ac:picMkLst>
            <pc:docMk/>
            <pc:sldMk cId="512280344" sldId="2145706194"/>
            <ac:picMk id="4" creationId="{BE0C26D0-D0F9-10B8-B38C-8E70A79CC10C}"/>
          </ac:picMkLst>
        </pc:picChg>
        <pc:picChg chg="mod">
          <ac:chgData name="Jeff Capobianco" userId="63efc4d0-9ade-49c5-83e3-72191c782e3e" providerId="ADAL" clId="{D4C46C96-FAA6-489C-927F-48975277812B}" dt="2025-11-05T04:10:37.347" v="1148" actId="1076"/>
          <ac:picMkLst>
            <pc:docMk/>
            <pc:sldMk cId="512280344" sldId="2145706194"/>
            <ac:picMk id="6" creationId="{8B3F6B6A-CC7B-10B3-291E-7DF4B7F0D47F}"/>
          </ac:picMkLst>
        </pc:picChg>
      </pc:sldChg>
      <pc:sldChg chg="add">
        <pc:chgData name="Jeff Capobianco" userId="63efc4d0-9ade-49c5-83e3-72191c782e3e" providerId="ADAL" clId="{D4C46C96-FAA6-489C-927F-48975277812B}" dt="2025-11-05T04:14:29.231" v="1156"/>
        <pc:sldMkLst>
          <pc:docMk/>
          <pc:sldMk cId="3668134907" sldId="2147375794"/>
        </pc:sldMkLst>
      </pc:sldChg>
      <pc:sldChg chg="modSp mod">
        <pc:chgData name="Jeff Capobianco" userId="63efc4d0-9ade-49c5-83e3-72191c782e3e" providerId="ADAL" clId="{D4C46C96-FAA6-489C-927F-48975277812B}" dt="2025-11-05T03:50:12.483" v="1130" actId="1036"/>
        <pc:sldMkLst>
          <pc:docMk/>
          <pc:sldMk cId="1779568316" sldId="2147375867"/>
        </pc:sldMkLst>
        <pc:spChg chg="mod">
          <ac:chgData name="Jeff Capobianco" userId="63efc4d0-9ade-49c5-83e3-72191c782e3e" providerId="ADAL" clId="{D4C46C96-FAA6-489C-927F-48975277812B}" dt="2025-11-05T03:50:12.483" v="1130" actId="1036"/>
          <ac:spMkLst>
            <pc:docMk/>
            <pc:sldMk cId="1779568316" sldId="2147375867"/>
            <ac:spMk id="8" creationId="{5E476073-1332-136F-BC7D-E11F6652F626}"/>
          </ac:spMkLst>
        </pc:spChg>
        <pc:picChg chg="mod">
          <ac:chgData name="Jeff Capobianco" userId="63efc4d0-9ade-49c5-83e3-72191c782e3e" providerId="ADAL" clId="{D4C46C96-FAA6-489C-927F-48975277812B}" dt="2025-11-05T03:50:02.386" v="1128" actId="1076"/>
          <ac:picMkLst>
            <pc:docMk/>
            <pc:sldMk cId="1779568316" sldId="2147375867"/>
            <ac:picMk id="3" creationId="{4D64DFFF-C669-F828-058B-ABF45AA05448}"/>
          </ac:picMkLst>
        </pc:picChg>
      </pc:sldChg>
      <pc:sldChg chg="modSp mod">
        <pc:chgData name="Jeff Capobianco" userId="63efc4d0-9ade-49c5-83e3-72191c782e3e" providerId="ADAL" clId="{D4C46C96-FAA6-489C-927F-48975277812B}" dt="2025-11-05T03:48:36.697" v="1119" actId="20577"/>
        <pc:sldMkLst>
          <pc:docMk/>
          <pc:sldMk cId="91558927" sldId="2147375927"/>
        </pc:sldMkLst>
        <pc:spChg chg="mod">
          <ac:chgData name="Jeff Capobianco" userId="63efc4d0-9ade-49c5-83e3-72191c782e3e" providerId="ADAL" clId="{D4C46C96-FAA6-489C-927F-48975277812B}" dt="2025-11-05T03:48:36.697" v="1119" actId="20577"/>
          <ac:spMkLst>
            <pc:docMk/>
            <pc:sldMk cId="91558927" sldId="2147375927"/>
            <ac:spMk id="7" creationId="{9AC82281-A737-06BB-1790-15388B2A7176}"/>
          </ac:spMkLst>
        </pc:spChg>
      </pc:sldChg>
      <pc:sldChg chg="add">
        <pc:chgData name="Jeff Capobianco" userId="63efc4d0-9ade-49c5-83e3-72191c782e3e" providerId="ADAL" clId="{D4C46C96-FAA6-489C-927F-48975277812B}" dt="2025-11-05T04:02:48.831" v="1139"/>
        <pc:sldMkLst>
          <pc:docMk/>
          <pc:sldMk cId="1522589231" sldId="2147469988"/>
        </pc:sldMkLst>
      </pc:sldChg>
      <pc:sldChg chg="add">
        <pc:chgData name="Jeff Capobianco" userId="63efc4d0-9ade-49c5-83e3-72191c782e3e" providerId="ADAL" clId="{D4C46C96-FAA6-489C-927F-48975277812B}" dt="2025-11-05T02:15:19.769" v="1"/>
        <pc:sldMkLst>
          <pc:docMk/>
          <pc:sldMk cId="290696386" sldId="2147469990"/>
        </pc:sldMkLst>
      </pc:sldChg>
      <pc:sldChg chg="del">
        <pc:chgData name="Jeff Capobianco" userId="63efc4d0-9ade-49c5-83e3-72191c782e3e" providerId="ADAL" clId="{D4C46C96-FAA6-489C-927F-48975277812B}" dt="2025-11-05T02:14:53.551" v="0" actId="2696"/>
        <pc:sldMkLst>
          <pc:docMk/>
          <pc:sldMk cId="327292581" sldId="2147469990"/>
        </pc:sldMkLst>
      </pc:sldChg>
      <pc:sldChg chg="del">
        <pc:chgData name="Jeff Capobianco" userId="63efc4d0-9ade-49c5-83e3-72191c782e3e" providerId="ADAL" clId="{D4C46C96-FAA6-489C-927F-48975277812B}" dt="2025-11-05T02:50:27.072" v="416" actId="47"/>
        <pc:sldMkLst>
          <pc:docMk/>
          <pc:sldMk cId="2595380402" sldId="2147469991"/>
        </pc:sldMkLst>
      </pc:sldChg>
      <pc:sldChg chg="del">
        <pc:chgData name="Jeff Capobianco" userId="63efc4d0-9ade-49c5-83e3-72191c782e3e" providerId="ADAL" clId="{D4C46C96-FAA6-489C-927F-48975277812B}" dt="2025-11-05T02:50:31.141" v="417" actId="47"/>
        <pc:sldMkLst>
          <pc:docMk/>
          <pc:sldMk cId="4083124881" sldId="2147469992"/>
        </pc:sldMkLst>
      </pc:sldChg>
      <pc:sldChg chg="modSp add mod">
        <pc:chgData name="Jeff Capobianco" userId="63efc4d0-9ade-49c5-83e3-72191c782e3e" providerId="ADAL" clId="{D4C46C96-FAA6-489C-927F-48975277812B}" dt="2025-11-05T02:57:23.749" v="452" actId="20577"/>
        <pc:sldMkLst>
          <pc:docMk/>
          <pc:sldMk cId="793541989" sldId="2147469996"/>
        </pc:sldMkLst>
        <pc:spChg chg="mod">
          <ac:chgData name="Jeff Capobianco" userId="63efc4d0-9ade-49c5-83e3-72191c782e3e" providerId="ADAL" clId="{D4C46C96-FAA6-489C-927F-48975277812B}" dt="2025-11-05T02:57:23.749" v="452" actId="20577"/>
          <ac:spMkLst>
            <pc:docMk/>
            <pc:sldMk cId="793541989" sldId="2147469996"/>
            <ac:spMk id="2" creationId="{74E35018-D54E-5325-B7FD-BA04B7138198}"/>
          </ac:spMkLst>
        </pc:spChg>
        <pc:spChg chg="mod">
          <ac:chgData name="Jeff Capobianco" userId="63efc4d0-9ade-49c5-83e3-72191c782e3e" providerId="ADAL" clId="{D4C46C96-FAA6-489C-927F-48975277812B}" dt="2025-11-05T02:52:34.331" v="440" actId="20577"/>
          <ac:spMkLst>
            <pc:docMk/>
            <pc:sldMk cId="793541989" sldId="2147469996"/>
            <ac:spMk id="3" creationId="{D6440A0E-C617-44E0-A6E1-786739D201C5}"/>
          </ac:spMkLst>
        </pc:spChg>
      </pc:sldChg>
      <pc:sldChg chg="del">
        <pc:chgData name="Jeff Capobianco" userId="63efc4d0-9ade-49c5-83e3-72191c782e3e" providerId="ADAL" clId="{D4C46C96-FAA6-489C-927F-48975277812B}" dt="2025-11-05T02:47:43.303" v="413" actId="2696"/>
        <pc:sldMkLst>
          <pc:docMk/>
          <pc:sldMk cId="1995596759" sldId="2147469996"/>
        </pc:sldMkLst>
      </pc:sldChg>
      <pc:sldChg chg="modSp new mod">
        <pc:chgData name="Jeff Capobianco" userId="63efc4d0-9ade-49c5-83e3-72191c782e3e" providerId="ADAL" clId="{D4C46C96-FAA6-489C-927F-48975277812B}" dt="2025-11-05T02:59:03.661" v="459" actId="1036"/>
        <pc:sldMkLst>
          <pc:docMk/>
          <pc:sldMk cId="878826517" sldId="2147469997"/>
        </pc:sldMkLst>
        <pc:spChg chg="mod">
          <ac:chgData name="Jeff Capobianco" userId="63efc4d0-9ade-49c5-83e3-72191c782e3e" providerId="ADAL" clId="{D4C46C96-FAA6-489C-927F-48975277812B}" dt="2025-11-05T02:27:42.639" v="195" actId="1076"/>
          <ac:spMkLst>
            <pc:docMk/>
            <pc:sldMk cId="878826517" sldId="2147469997"/>
            <ac:spMk id="2" creationId="{BC105EF2-1061-647D-1C58-27B3D7899188}"/>
          </ac:spMkLst>
        </pc:spChg>
        <pc:spChg chg="mod">
          <ac:chgData name="Jeff Capobianco" userId="63efc4d0-9ade-49c5-83e3-72191c782e3e" providerId="ADAL" clId="{D4C46C96-FAA6-489C-927F-48975277812B}" dt="2025-11-05T02:59:03.661" v="459" actId="1036"/>
          <ac:spMkLst>
            <pc:docMk/>
            <pc:sldMk cId="878826517" sldId="2147469997"/>
            <ac:spMk id="3" creationId="{75788B5C-9447-C8B5-56E2-18D0DD4F4C1B}"/>
          </ac:spMkLst>
        </pc:spChg>
      </pc:sldChg>
      <pc:sldChg chg="modSp add del mod">
        <pc:chgData name="Jeff Capobianco" userId="63efc4d0-9ade-49c5-83e3-72191c782e3e" providerId="ADAL" clId="{D4C46C96-FAA6-489C-927F-48975277812B}" dt="2025-11-05T04:12:11.091" v="1155" actId="47"/>
        <pc:sldMkLst>
          <pc:docMk/>
          <pc:sldMk cId="3831464793" sldId="2147469998"/>
        </pc:sldMkLst>
        <pc:spChg chg="mod">
          <ac:chgData name="Jeff Capobianco" userId="63efc4d0-9ade-49c5-83e3-72191c782e3e" providerId="ADAL" clId="{D4C46C96-FAA6-489C-927F-48975277812B}" dt="2025-11-05T04:11:22.381" v="1154" actId="1076"/>
          <ac:spMkLst>
            <pc:docMk/>
            <pc:sldMk cId="3831464793" sldId="2147469998"/>
            <ac:spMk id="2" creationId="{CEE58385-166E-4627-8978-C2563A717DEB}"/>
          </ac:spMkLst>
        </pc:spChg>
        <pc:picChg chg="mod">
          <ac:chgData name="Jeff Capobianco" userId="63efc4d0-9ade-49c5-83e3-72191c782e3e" providerId="ADAL" clId="{D4C46C96-FAA6-489C-927F-48975277812B}" dt="2025-11-05T04:11:11.951" v="1153" actId="1076"/>
          <ac:picMkLst>
            <pc:docMk/>
            <pc:sldMk cId="3831464793" sldId="2147469998"/>
            <ac:picMk id="4" creationId="{BE0C26D0-D0F9-10B8-B38C-8E70A79CC10C}"/>
          </ac:picMkLst>
        </pc:picChg>
      </pc:sldChg>
      <pc:sldMasterChg chg="del delSldLayout">
        <pc:chgData name="Jeff Capobianco" userId="63efc4d0-9ade-49c5-83e3-72191c782e3e" providerId="ADAL" clId="{D4C46C96-FAA6-489C-927F-48975277812B}" dt="2025-11-05T04:10:54.271" v="1150" actId="47"/>
        <pc:sldMasterMkLst>
          <pc:docMk/>
          <pc:sldMasterMk cId="1739353342" sldId="2147483663"/>
        </pc:sldMasterMkLst>
        <pc:sldLayoutChg chg="del">
          <pc:chgData name="Jeff Capobianco" userId="63efc4d0-9ade-49c5-83e3-72191c782e3e" providerId="ADAL" clId="{D4C46C96-FAA6-489C-927F-48975277812B}" dt="2025-11-05T04:10:54.271" v="1150" actId="47"/>
          <pc:sldLayoutMkLst>
            <pc:docMk/>
            <pc:sldMasterMk cId="1739353342" sldId="2147483663"/>
            <pc:sldLayoutMk cId="3284888190" sldId="2147483664"/>
          </pc:sldLayoutMkLst>
        </pc:sldLayoutChg>
        <pc:sldLayoutChg chg="del">
          <pc:chgData name="Jeff Capobianco" userId="63efc4d0-9ade-49c5-83e3-72191c782e3e" providerId="ADAL" clId="{D4C46C96-FAA6-489C-927F-48975277812B}" dt="2025-11-05T04:10:54.271" v="1150" actId="47"/>
          <pc:sldLayoutMkLst>
            <pc:docMk/>
            <pc:sldMasterMk cId="1739353342" sldId="2147483663"/>
            <pc:sldLayoutMk cId="1706021252" sldId="2147483665"/>
          </pc:sldLayoutMkLst>
        </pc:sldLayoutChg>
        <pc:sldLayoutChg chg="del">
          <pc:chgData name="Jeff Capobianco" userId="63efc4d0-9ade-49c5-83e3-72191c782e3e" providerId="ADAL" clId="{D4C46C96-FAA6-489C-927F-48975277812B}" dt="2025-11-05T04:10:54.271" v="1150" actId="47"/>
          <pc:sldLayoutMkLst>
            <pc:docMk/>
            <pc:sldMasterMk cId="1739353342" sldId="2147483663"/>
            <pc:sldLayoutMk cId="3064764193" sldId="2147483666"/>
          </pc:sldLayoutMkLst>
        </pc:sldLayoutChg>
        <pc:sldLayoutChg chg="del">
          <pc:chgData name="Jeff Capobianco" userId="63efc4d0-9ade-49c5-83e3-72191c782e3e" providerId="ADAL" clId="{D4C46C96-FAA6-489C-927F-48975277812B}" dt="2025-11-05T04:10:54.271" v="1150" actId="47"/>
          <pc:sldLayoutMkLst>
            <pc:docMk/>
            <pc:sldMasterMk cId="1739353342" sldId="2147483663"/>
            <pc:sldLayoutMk cId="827615596" sldId="2147483667"/>
          </pc:sldLayoutMkLst>
        </pc:sldLayoutChg>
        <pc:sldLayoutChg chg="del">
          <pc:chgData name="Jeff Capobianco" userId="63efc4d0-9ade-49c5-83e3-72191c782e3e" providerId="ADAL" clId="{D4C46C96-FAA6-489C-927F-48975277812B}" dt="2025-11-05T04:10:54.271" v="1150" actId="47"/>
          <pc:sldLayoutMkLst>
            <pc:docMk/>
            <pc:sldMasterMk cId="1739353342" sldId="2147483663"/>
            <pc:sldLayoutMk cId="3982590996" sldId="2147483668"/>
          </pc:sldLayoutMkLst>
        </pc:sldLayoutChg>
        <pc:sldLayoutChg chg="del">
          <pc:chgData name="Jeff Capobianco" userId="63efc4d0-9ade-49c5-83e3-72191c782e3e" providerId="ADAL" clId="{D4C46C96-FAA6-489C-927F-48975277812B}" dt="2025-11-05T04:10:54.271" v="1150" actId="47"/>
          <pc:sldLayoutMkLst>
            <pc:docMk/>
            <pc:sldMasterMk cId="1739353342" sldId="2147483663"/>
            <pc:sldLayoutMk cId="767074534" sldId="2147483669"/>
          </pc:sldLayoutMkLst>
        </pc:sldLayoutChg>
        <pc:sldLayoutChg chg="del">
          <pc:chgData name="Jeff Capobianco" userId="63efc4d0-9ade-49c5-83e3-72191c782e3e" providerId="ADAL" clId="{D4C46C96-FAA6-489C-927F-48975277812B}" dt="2025-11-05T04:10:54.271" v="1150" actId="47"/>
          <pc:sldLayoutMkLst>
            <pc:docMk/>
            <pc:sldMasterMk cId="1739353342" sldId="2147483663"/>
            <pc:sldLayoutMk cId="414946208" sldId="2147483670"/>
          </pc:sldLayoutMkLst>
        </pc:sldLayoutChg>
        <pc:sldLayoutChg chg="del">
          <pc:chgData name="Jeff Capobianco" userId="63efc4d0-9ade-49c5-83e3-72191c782e3e" providerId="ADAL" clId="{D4C46C96-FAA6-489C-927F-48975277812B}" dt="2025-11-05T04:10:54.271" v="1150" actId="47"/>
          <pc:sldLayoutMkLst>
            <pc:docMk/>
            <pc:sldMasterMk cId="1739353342" sldId="2147483663"/>
            <pc:sldLayoutMk cId="4093013948" sldId="2147483671"/>
          </pc:sldLayoutMkLst>
        </pc:sldLayoutChg>
        <pc:sldLayoutChg chg="del">
          <pc:chgData name="Jeff Capobianco" userId="63efc4d0-9ade-49c5-83e3-72191c782e3e" providerId="ADAL" clId="{D4C46C96-FAA6-489C-927F-48975277812B}" dt="2025-11-05T04:10:54.271" v="1150" actId="47"/>
          <pc:sldLayoutMkLst>
            <pc:docMk/>
            <pc:sldMasterMk cId="1739353342" sldId="2147483663"/>
            <pc:sldLayoutMk cId="1034125655" sldId="2147483672"/>
          </pc:sldLayoutMkLst>
        </pc:sldLayoutChg>
        <pc:sldLayoutChg chg="del">
          <pc:chgData name="Jeff Capobianco" userId="63efc4d0-9ade-49c5-83e3-72191c782e3e" providerId="ADAL" clId="{D4C46C96-FAA6-489C-927F-48975277812B}" dt="2025-11-05T04:10:54.271" v="1150" actId="47"/>
          <pc:sldLayoutMkLst>
            <pc:docMk/>
            <pc:sldMasterMk cId="1739353342" sldId="2147483663"/>
            <pc:sldLayoutMk cId="1344388576" sldId="2147483673"/>
          </pc:sldLayoutMkLst>
        </pc:sldLayoutChg>
        <pc:sldLayoutChg chg="del">
          <pc:chgData name="Jeff Capobianco" userId="63efc4d0-9ade-49c5-83e3-72191c782e3e" providerId="ADAL" clId="{D4C46C96-FAA6-489C-927F-48975277812B}" dt="2025-11-05T04:10:54.271" v="1150" actId="47"/>
          <pc:sldLayoutMkLst>
            <pc:docMk/>
            <pc:sldMasterMk cId="1739353342" sldId="2147483663"/>
            <pc:sldLayoutMk cId="3130791360" sldId="2147483674"/>
          </pc:sldLayoutMkLst>
        </pc:sldLayoutChg>
        <pc:sldLayoutChg chg="del">
          <pc:chgData name="Jeff Capobianco" userId="63efc4d0-9ade-49c5-83e3-72191c782e3e" providerId="ADAL" clId="{D4C46C96-FAA6-489C-927F-48975277812B}" dt="2025-11-05T04:10:54.271" v="1150" actId="47"/>
          <pc:sldLayoutMkLst>
            <pc:docMk/>
            <pc:sldMasterMk cId="1739353342" sldId="2147483663"/>
            <pc:sldLayoutMk cId="1920185398" sldId="2147483675"/>
          </pc:sldLayoutMkLst>
        </pc:sldLayoutChg>
        <pc:sldLayoutChg chg="del">
          <pc:chgData name="Jeff Capobianco" userId="63efc4d0-9ade-49c5-83e3-72191c782e3e" providerId="ADAL" clId="{D4C46C96-FAA6-489C-927F-48975277812B}" dt="2025-11-05T04:10:54.271" v="1150" actId="47"/>
          <pc:sldLayoutMkLst>
            <pc:docMk/>
            <pc:sldMasterMk cId="1739353342" sldId="2147483663"/>
            <pc:sldLayoutMk cId="3545550752" sldId="2147483676"/>
          </pc:sldLayoutMkLst>
        </pc:sldLayoutChg>
        <pc:sldLayoutChg chg="del">
          <pc:chgData name="Jeff Capobianco" userId="63efc4d0-9ade-49c5-83e3-72191c782e3e" providerId="ADAL" clId="{D4C46C96-FAA6-489C-927F-48975277812B}" dt="2025-11-05T04:10:54.271" v="1150" actId="47"/>
          <pc:sldLayoutMkLst>
            <pc:docMk/>
            <pc:sldMasterMk cId="1739353342" sldId="2147483663"/>
            <pc:sldLayoutMk cId="3031192725" sldId="2147483677"/>
          </pc:sldLayoutMkLst>
        </pc:sldLayoutChg>
        <pc:sldLayoutChg chg="del">
          <pc:chgData name="Jeff Capobianco" userId="63efc4d0-9ade-49c5-83e3-72191c782e3e" providerId="ADAL" clId="{D4C46C96-FAA6-489C-927F-48975277812B}" dt="2025-11-05T04:10:54.271" v="1150" actId="47"/>
          <pc:sldLayoutMkLst>
            <pc:docMk/>
            <pc:sldMasterMk cId="1739353342" sldId="2147483663"/>
            <pc:sldLayoutMk cId="2013361424" sldId="2147483678"/>
          </pc:sldLayoutMkLst>
        </pc:sldLayoutChg>
        <pc:sldLayoutChg chg="del">
          <pc:chgData name="Jeff Capobianco" userId="63efc4d0-9ade-49c5-83e3-72191c782e3e" providerId="ADAL" clId="{D4C46C96-FAA6-489C-927F-48975277812B}" dt="2025-11-05T04:10:54.271" v="1150" actId="47"/>
          <pc:sldLayoutMkLst>
            <pc:docMk/>
            <pc:sldMasterMk cId="1739353342" sldId="2147483663"/>
            <pc:sldLayoutMk cId="951901378" sldId="2147483679"/>
          </pc:sldLayoutMkLst>
        </pc:sldLayoutChg>
        <pc:sldLayoutChg chg="del">
          <pc:chgData name="Jeff Capobianco" userId="63efc4d0-9ade-49c5-83e3-72191c782e3e" providerId="ADAL" clId="{D4C46C96-FAA6-489C-927F-48975277812B}" dt="2025-11-05T04:10:54.271" v="1150" actId="47"/>
          <pc:sldLayoutMkLst>
            <pc:docMk/>
            <pc:sldMasterMk cId="1739353342" sldId="2147483663"/>
            <pc:sldLayoutMk cId="2315280312" sldId="2147483680"/>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805D379-7C49-4B1F-92DF-CF1BD9352F21}" type="doc">
      <dgm:prSet loTypeId="urn:microsoft.com/office/officeart/2005/8/layout/target2" loCatId="" qsTypeId="urn:microsoft.com/office/officeart/2005/8/quickstyle/simple2" qsCatId="simple" csTypeId="urn:microsoft.com/office/officeart/2005/8/colors/colorful1" csCatId="colorful" phldr="1"/>
      <dgm:spPr/>
      <dgm:t>
        <a:bodyPr/>
        <a:lstStyle/>
        <a:p>
          <a:endParaRPr lang="en-US"/>
        </a:p>
      </dgm:t>
    </dgm:pt>
    <dgm:pt modelId="{FA0B5411-867B-47F3-9CF4-E6D25493B1EB}">
      <dgm:prSet phldrT="[Text]" custT="1"/>
      <dgm:spPr>
        <a:solidFill>
          <a:srgbClr val="064F80"/>
        </a:solidFill>
        <a:ln>
          <a:noFill/>
        </a:ln>
      </dgm:spPr>
      <dgm:t>
        <a:bodyPr lIns="0" tIns="0" rIns="0" bIns="0" anchor="b" anchorCtr="0"/>
        <a:lstStyle/>
        <a:p>
          <a:pPr>
            <a:spcAft>
              <a:spcPts val="0"/>
            </a:spcAft>
          </a:pPr>
          <a:r>
            <a:rPr lang="en-US" sz="1400" b="1" i="0">
              <a:solidFill>
                <a:schemeClr val="bg1"/>
              </a:solidFill>
              <a:latin typeface="Calibri" panose="020F0502020204030204" pitchFamily="34" charset="0"/>
              <a:cs typeface="Calibri" panose="020F0502020204030204" pitchFamily="34" charset="0"/>
            </a:rPr>
            <a:t>Crisis </a:t>
          </a:r>
          <a:br>
            <a:rPr lang="en-US" sz="1400" b="1" i="0">
              <a:solidFill>
                <a:schemeClr val="bg1"/>
              </a:solidFill>
              <a:latin typeface="Calibri" panose="020F0502020204030204" pitchFamily="34" charset="0"/>
              <a:cs typeface="Calibri" panose="020F0502020204030204" pitchFamily="34" charset="0"/>
            </a:rPr>
          </a:br>
          <a:r>
            <a:rPr lang="en-US" sz="1400" b="1" i="0">
              <a:solidFill>
                <a:schemeClr val="bg1"/>
              </a:solidFill>
              <a:latin typeface="Calibri" panose="020F0502020204030204" pitchFamily="34" charset="0"/>
              <a:cs typeface="Calibri" panose="020F0502020204030204" pitchFamily="34" charset="0"/>
            </a:rPr>
            <a:t>Services</a:t>
          </a:r>
        </a:p>
        <a:p>
          <a:pPr>
            <a:spcAft>
              <a:spcPts val="0"/>
            </a:spcAft>
          </a:pPr>
          <a:endParaRPr lang="en-US" sz="1400" b="1" i="0">
            <a:solidFill>
              <a:schemeClr val="bg1"/>
            </a:solidFill>
            <a:latin typeface="Calibri" panose="020F0502020204030204" pitchFamily="34" charset="0"/>
            <a:cs typeface="Calibri" panose="020F0502020204030204" pitchFamily="34" charset="0"/>
          </a:endParaRPr>
        </a:p>
        <a:p>
          <a:pPr>
            <a:spcAft>
              <a:spcPts val="0"/>
            </a:spcAft>
          </a:pPr>
          <a:endParaRPr lang="en-US" sz="1400" b="1" i="0">
            <a:solidFill>
              <a:schemeClr val="bg1"/>
            </a:solidFill>
            <a:latin typeface="Calibri" panose="020F0502020204030204" pitchFamily="34" charset="0"/>
            <a:cs typeface="Calibri" panose="020F0502020204030204" pitchFamily="34" charset="0"/>
          </a:endParaRPr>
        </a:p>
        <a:p>
          <a:pPr>
            <a:spcAft>
              <a:spcPts val="0"/>
            </a:spcAft>
          </a:pPr>
          <a:endParaRPr lang="en-US" sz="1400" b="1" i="0">
            <a:solidFill>
              <a:schemeClr val="bg1"/>
            </a:solidFill>
            <a:latin typeface="Calibri" panose="020F0502020204030204" pitchFamily="34" charset="0"/>
            <a:cs typeface="Calibri" panose="020F0502020204030204" pitchFamily="34" charset="0"/>
          </a:endParaRPr>
        </a:p>
        <a:p>
          <a:pPr>
            <a:spcAft>
              <a:spcPts val="0"/>
            </a:spcAft>
          </a:pPr>
          <a:endParaRPr lang="en-US" sz="1400" b="1" i="0">
            <a:solidFill>
              <a:schemeClr val="bg1"/>
            </a:solidFill>
            <a:latin typeface="Calibri" panose="020F0502020204030204" pitchFamily="34" charset="0"/>
            <a:cs typeface="Calibri" panose="020F0502020204030204" pitchFamily="34" charset="0"/>
          </a:endParaRPr>
        </a:p>
      </dgm:t>
    </dgm:pt>
    <dgm:pt modelId="{1424B872-5F2C-455C-8DF1-76FC1C0FA3D2}" type="parTrans" cxnId="{ACB64AAB-693A-43DD-8E44-1F30583EA858}">
      <dgm:prSet/>
      <dgm:spPr/>
      <dgm:t>
        <a:bodyPr/>
        <a:lstStyle/>
        <a:p>
          <a:endParaRPr lang="en-US"/>
        </a:p>
      </dgm:t>
    </dgm:pt>
    <dgm:pt modelId="{8EF1E8E9-0C69-44F4-B8F0-026C1457C1AB}" type="sibTrans" cxnId="{ACB64AAB-693A-43DD-8E44-1F30583EA858}">
      <dgm:prSet/>
      <dgm:spPr/>
      <dgm:t>
        <a:bodyPr/>
        <a:lstStyle/>
        <a:p>
          <a:endParaRPr lang="en-US"/>
        </a:p>
      </dgm:t>
    </dgm:pt>
    <dgm:pt modelId="{F1E12294-CD92-4B5B-A5AE-B21C6E753A76}">
      <dgm:prSet phldrT="[Text]" custT="1"/>
      <dgm:spPr>
        <a:solidFill>
          <a:srgbClr val="064F80"/>
        </a:solidFill>
        <a:ln>
          <a:noFill/>
        </a:ln>
      </dgm:spPr>
      <dgm:t>
        <a:bodyPr lIns="0" tIns="0" rIns="0" bIns="0" anchor="b" anchorCtr="0"/>
        <a:lstStyle/>
        <a:p>
          <a:pPr marL="0" lvl="0" indent="0" algn="ctr" defTabSz="622300">
            <a:lnSpc>
              <a:spcPct val="90000"/>
            </a:lnSpc>
            <a:spcBef>
              <a:spcPct val="0"/>
            </a:spcBef>
            <a:spcAft>
              <a:spcPts val="0"/>
            </a:spcAft>
            <a:buNone/>
          </a:pPr>
          <a:r>
            <a:rPr lang="en-US" sz="1400" b="1" i="0" kern="1200">
              <a:solidFill>
                <a:schemeClr val="bg1"/>
              </a:solidFill>
              <a:latin typeface="Calibri" panose="020F0502020204030204" pitchFamily="34" charset="0"/>
              <a:ea typeface="+mn-ea"/>
              <a:cs typeface="Calibri" panose="020F0502020204030204" pitchFamily="34" charset="0"/>
            </a:rPr>
            <a:t>Person-centered </a:t>
          </a:r>
          <a:br>
            <a:rPr lang="en-US" sz="1400" b="1" i="0" kern="1200">
              <a:solidFill>
                <a:schemeClr val="bg1"/>
              </a:solidFill>
              <a:latin typeface="Calibri" panose="020F0502020204030204" pitchFamily="34" charset="0"/>
              <a:ea typeface="+mn-ea"/>
              <a:cs typeface="Calibri" panose="020F0502020204030204" pitchFamily="34" charset="0"/>
            </a:rPr>
          </a:br>
          <a:r>
            <a:rPr lang="en-US" sz="1400" b="1" i="0" kern="1200">
              <a:solidFill>
                <a:schemeClr val="bg1"/>
              </a:solidFill>
              <a:latin typeface="Calibri" panose="020F0502020204030204" pitchFamily="34" charset="0"/>
              <a:ea typeface="+mn-ea"/>
              <a:cs typeface="Calibri" panose="020F0502020204030204" pitchFamily="34" charset="0"/>
            </a:rPr>
            <a:t>and Family-centered Treatment Planning</a:t>
          </a:r>
        </a:p>
      </dgm:t>
    </dgm:pt>
    <dgm:pt modelId="{789E1480-05F3-4FCE-9AF2-5999FB274081}" type="parTrans" cxnId="{35F88989-71FE-4A04-B9E3-9D7D5703633C}">
      <dgm:prSet/>
      <dgm:spPr/>
      <dgm:t>
        <a:bodyPr/>
        <a:lstStyle/>
        <a:p>
          <a:endParaRPr lang="en-US"/>
        </a:p>
      </dgm:t>
    </dgm:pt>
    <dgm:pt modelId="{0DAB4368-053F-4010-AF8A-3452E7EC31C0}" type="sibTrans" cxnId="{35F88989-71FE-4A04-B9E3-9D7D5703633C}">
      <dgm:prSet/>
      <dgm:spPr/>
      <dgm:t>
        <a:bodyPr/>
        <a:lstStyle/>
        <a:p>
          <a:endParaRPr lang="en-US"/>
        </a:p>
      </dgm:t>
    </dgm:pt>
    <dgm:pt modelId="{0FD55B5C-20DA-44A6-8194-52BA6F8381F2}">
      <dgm:prSet phldrT="[Text]" custT="1"/>
      <dgm:spPr>
        <a:solidFill>
          <a:srgbClr val="064F80"/>
        </a:solidFill>
        <a:ln>
          <a:noFill/>
        </a:ln>
      </dgm:spPr>
      <dgm:t>
        <a:bodyPr lIns="0" tIns="0" rIns="0" bIns="0" anchor="b" anchorCtr="0"/>
        <a:lstStyle/>
        <a:p>
          <a:pPr marL="0" lvl="0" indent="0" algn="ctr" defTabSz="622300">
            <a:lnSpc>
              <a:spcPct val="90000"/>
            </a:lnSpc>
            <a:spcBef>
              <a:spcPct val="0"/>
            </a:spcBef>
            <a:spcAft>
              <a:spcPts val="0"/>
            </a:spcAft>
            <a:buNone/>
          </a:pPr>
          <a:r>
            <a:rPr lang="en-US" sz="1400" b="1" i="0" kern="1200">
              <a:solidFill>
                <a:schemeClr val="bg1"/>
              </a:solidFill>
              <a:latin typeface="Calibri" panose="020F0502020204030204" pitchFamily="34" charset="0"/>
              <a:ea typeface="+mn-ea"/>
              <a:cs typeface="Calibri" panose="020F0502020204030204" pitchFamily="34" charset="0"/>
            </a:rPr>
            <a:t>Outpatient Mental </a:t>
          </a:r>
          <a:br>
            <a:rPr lang="en-US" sz="1400" b="1" i="0" kern="1200">
              <a:solidFill>
                <a:schemeClr val="bg1"/>
              </a:solidFill>
              <a:latin typeface="Calibri" panose="020F0502020204030204" pitchFamily="34" charset="0"/>
              <a:ea typeface="+mn-ea"/>
              <a:cs typeface="Calibri" panose="020F0502020204030204" pitchFamily="34" charset="0"/>
            </a:rPr>
          </a:br>
          <a:r>
            <a:rPr lang="en-US" sz="1400" b="1" i="0" kern="1200">
              <a:solidFill>
                <a:schemeClr val="bg1"/>
              </a:solidFill>
              <a:latin typeface="Calibri" panose="020F0502020204030204" pitchFamily="34" charset="0"/>
              <a:ea typeface="+mn-ea"/>
              <a:cs typeface="Calibri" panose="020F0502020204030204" pitchFamily="34" charset="0"/>
            </a:rPr>
            <a:t>Health and Substance Use Services</a:t>
          </a:r>
        </a:p>
        <a:p>
          <a:pPr marL="0" lvl="0" indent="0" algn="ctr" defTabSz="622300">
            <a:lnSpc>
              <a:spcPct val="90000"/>
            </a:lnSpc>
            <a:spcBef>
              <a:spcPct val="0"/>
            </a:spcBef>
            <a:spcAft>
              <a:spcPts val="0"/>
            </a:spcAft>
            <a:buNone/>
          </a:pPr>
          <a:endParaRPr lang="en-US" sz="1400" b="1" i="0" kern="1200">
            <a:solidFill>
              <a:schemeClr val="bg1"/>
            </a:solidFill>
            <a:latin typeface="Calibri" panose="020F0502020204030204" pitchFamily="34" charset="0"/>
            <a:ea typeface="+mn-ea"/>
            <a:cs typeface="Calibri" panose="020F0502020204030204" pitchFamily="34" charset="0"/>
          </a:endParaRPr>
        </a:p>
      </dgm:t>
    </dgm:pt>
    <dgm:pt modelId="{480CA57F-9029-4D8E-A44E-4EAC7AC6B18D}" type="parTrans" cxnId="{A8465F9C-80B0-4E51-940C-230A4F48CA08}">
      <dgm:prSet/>
      <dgm:spPr/>
      <dgm:t>
        <a:bodyPr/>
        <a:lstStyle/>
        <a:p>
          <a:endParaRPr lang="en-US"/>
        </a:p>
      </dgm:t>
    </dgm:pt>
    <dgm:pt modelId="{E70899B7-205F-4AAC-913A-3FABCAFA8C35}" type="sibTrans" cxnId="{A8465F9C-80B0-4E51-940C-230A4F48CA08}">
      <dgm:prSet/>
      <dgm:spPr/>
      <dgm:t>
        <a:bodyPr/>
        <a:lstStyle/>
        <a:p>
          <a:endParaRPr lang="en-US"/>
        </a:p>
      </dgm:t>
    </dgm:pt>
    <dgm:pt modelId="{06EBC2E0-1582-40F2-ADE1-8C60579CE2E7}">
      <dgm:prSet phldrT="[Text]" custT="1"/>
      <dgm:spPr>
        <a:solidFill>
          <a:srgbClr val="064F80"/>
        </a:solidFill>
        <a:ln>
          <a:noFill/>
        </a:ln>
      </dgm:spPr>
      <dgm:t>
        <a:bodyPr lIns="0" tIns="0" rIns="0" bIns="0" anchor="b" anchorCtr="0"/>
        <a:lstStyle/>
        <a:p>
          <a:pPr marL="0" lvl="0" indent="0" algn="ctr" defTabSz="622300">
            <a:lnSpc>
              <a:spcPct val="90000"/>
            </a:lnSpc>
            <a:spcBef>
              <a:spcPct val="0"/>
            </a:spcBef>
            <a:spcAft>
              <a:spcPts val="0"/>
            </a:spcAft>
            <a:buNone/>
          </a:pPr>
          <a:r>
            <a:rPr lang="en-US" sz="1400" b="1" i="0" kern="1200">
              <a:solidFill>
                <a:schemeClr val="bg1"/>
              </a:solidFill>
              <a:latin typeface="Calibri" panose="020F0502020204030204" pitchFamily="34" charset="0"/>
              <a:ea typeface="+mn-ea"/>
              <a:cs typeface="Calibri" panose="020F0502020204030204" pitchFamily="34" charset="0"/>
            </a:rPr>
            <a:t>Primary Care Screening and Monitoring</a:t>
          </a:r>
        </a:p>
        <a:p>
          <a:pPr marL="0" lvl="0" indent="0" algn="ctr" defTabSz="622300">
            <a:lnSpc>
              <a:spcPct val="90000"/>
            </a:lnSpc>
            <a:spcBef>
              <a:spcPct val="0"/>
            </a:spcBef>
            <a:spcAft>
              <a:spcPts val="0"/>
            </a:spcAft>
            <a:buNone/>
          </a:pPr>
          <a:endParaRPr lang="en-US" sz="1400" b="1" i="0" kern="1200">
            <a:solidFill>
              <a:schemeClr val="bg1"/>
            </a:solidFill>
            <a:latin typeface="Calibri" panose="020F0502020204030204" pitchFamily="34" charset="0"/>
            <a:ea typeface="+mn-ea"/>
            <a:cs typeface="Calibri" panose="020F0502020204030204" pitchFamily="34" charset="0"/>
          </a:endParaRPr>
        </a:p>
        <a:p>
          <a:pPr marL="0" lvl="0" indent="0" algn="ctr" defTabSz="622300">
            <a:lnSpc>
              <a:spcPct val="90000"/>
            </a:lnSpc>
            <a:spcBef>
              <a:spcPct val="0"/>
            </a:spcBef>
            <a:spcAft>
              <a:spcPts val="0"/>
            </a:spcAft>
            <a:buNone/>
          </a:pPr>
          <a:endParaRPr lang="en-US" sz="1400" b="1" i="0" kern="1200">
            <a:solidFill>
              <a:schemeClr val="bg1"/>
            </a:solidFill>
            <a:latin typeface="Calibri" panose="020F0502020204030204" pitchFamily="34" charset="0"/>
            <a:ea typeface="+mn-ea"/>
            <a:cs typeface="Calibri" panose="020F0502020204030204" pitchFamily="34" charset="0"/>
          </a:endParaRPr>
        </a:p>
      </dgm:t>
    </dgm:pt>
    <dgm:pt modelId="{FC3B5A51-AD97-40B2-A97A-C7848EC5F578}" type="parTrans" cxnId="{39C9D491-4607-400D-B3F7-C32B9E35B6FF}">
      <dgm:prSet/>
      <dgm:spPr/>
      <dgm:t>
        <a:bodyPr/>
        <a:lstStyle/>
        <a:p>
          <a:endParaRPr lang="en-US"/>
        </a:p>
      </dgm:t>
    </dgm:pt>
    <dgm:pt modelId="{A23C3032-743A-44D1-A838-F9C312F26FC6}" type="sibTrans" cxnId="{39C9D491-4607-400D-B3F7-C32B9E35B6FF}">
      <dgm:prSet/>
      <dgm:spPr/>
      <dgm:t>
        <a:bodyPr/>
        <a:lstStyle/>
        <a:p>
          <a:endParaRPr lang="en-US"/>
        </a:p>
      </dgm:t>
    </dgm:pt>
    <dgm:pt modelId="{CBE0EAD1-0EB0-4B82-96BE-F3E56E761BC3}">
      <dgm:prSet phldrT="[Text]" custT="1"/>
      <dgm:spPr>
        <a:solidFill>
          <a:srgbClr val="064F80"/>
        </a:solidFill>
        <a:ln>
          <a:noFill/>
        </a:ln>
      </dgm:spPr>
      <dgm:t>
        <a:bodyPr lIns="0" tIns="0" rIns="0" bIns="0" anchor="b" anchorCtr="0"/>
        <a:lstStyle/>
        <a:p>
          <a:pPr marL="0" lvl="0" indent="0" algn="ctr" defTabSz="622300">
            <a:lnSpc>
              <a:spcPct val="90000"/>
            </a:lnSpc>
            <a:spcBef>
              <a:spcPct val="0"/>
            </a:spcBef>
            <a:spcAft>
              <a:spcPts val="0"/>
            </a:spcAft>
            <a:buNone/>
          </a:pPr>
          <a:r>
            <a:rPr lang="en-US" sz="1400" b="1" i="0" kern="1200">
              <a:solidFill>
                <a:schemeClr val="bg1"/>
              </a:solidFill>
              <a:latin typeface="Calibri" panose="020F0502020204030204" pitchFamily="34" charset="0"/>
              <a:ea typeface="+mn-ea"/>
              <a:cs typeface="Calibri" panose="020F0502020204030204" pitchFamily="34" charset="0"/>
            </a:rPr>
            <a:t>Targeted Case Management Services</a:t>
          </a:r>
        </a:p>
        <a:p>
          <a:pPr marL="0" lvl="0" indent="0" algn="ctr" defTabSz="622300">
            <a:lnSpc>
              <a:spcPct val="90000"/>
            </a:lnSpc>
            <a:spcBef>
              <a:spcPct val="0"/>
            </a:spcBef>
            <a:spcAft>
              <a:spcPts val="0"/>
            </a:spcAft>
            <a:buNone/>
          </a:pPr>
          <a:endParaRPr lang="en-US" sz="1400" b="1" i="0" kern="1200">
            <a:solidFill>
              <a:schemeClr val="bg1"/>
            </a:solidFill>
            <a:latin typeface="Calibri" panose="020F0502020204030204" pitchFamily="34" charset="0"/>
            <a:ea typeface="+mn-ea"/>
            <a:cs typeface="Calibri" panose="020F0502020204030204" pitchFamily="34" charset="0"/>
          </a:endParaRPr>
        </a:p>
        <a:p>
          <a:pPr marL="0" lvl="0" indent="0" algn="ctr" defTabSz="622300">
            <a:lnSpc>
              <a:spcPct val="90000"/>
            </a:lnSpc>
            <a:spcBef>
              <a:spcPct val="0"/>
            </a:spcBef>
            <a:spcAft>
              <a:spcPts val="0"/>
            </a:spcAft>
            <a:buNone/>
          </a:pPr>
          <a:endParaRPr lang="en-US" sz="1400" b="1" i="0" kern="1200">
            <a:solidFill>
              <a:schemeClr val="bg1"/>
            </a:solidFill>
            <a:latin typeface="Calibri" panose="020F0502020204030204" pitchFamily="34" charset="0"/>
            <a:ea typeface="+mn-ea"/>
            <a:cs typeface="Calibri" panose="020F0502020204030204" pitchFamily="34" charset="0"/>
          </a:endParaRPr>
        </a:p>
        <a:p>
          <a:pPr marL="0" lvl="0" indent="0" algn="ctr" defTabSz="622300">
            <a:lnSpc>
              <a:spcPct val="90000"/>
            </a:lnSpc>
            <a:spcBef>
              <a:spcPct val="0"/>
            </a:spcBef>
            <a:spcAft>
              <a:spcPts val="0"/>
            </a:spcAft>
            <a:buNone/>
          </a:pPr>
          <a:endParaRPr lang="en-US" sz="1400" b="1" i="0" kern="1200">
            <a:solidFill>
              <a:schemeClr val="bg1"/>
            </a:solidFill>
            <a:latin typeface="Calibri" panose="020F0502020204030204" pitchFamily="34" charset="0"/>
            <a:ea typeface="+mn-ea"/>
            <a:cs typeface="Calibri" panose="020F0502020204030204" pitchFamily="34" charset="0"/>
          </a:endParaRPr>
        </a:p>
      </dgm:t>
    </dgm:pt>
    <dgm:pt modelId="{F4392C2B-D454-45AF-8F23-58B1878BB5C7}" type="parTrans" cxnId="{909FE7EB-A632-43B6-B4FA-35B78B013C10}">
      <dgm:prSet/>
      <dgm:spPr/>
      <dgm:t>
        <a:bodyPr/>
        <a:lstStyle/>
        <a:p>
          <a:endParaRPr lang="en-US"/>
        </a:p>
      </dgm:t>
    </dgm:pt>
    <dgm:pt modelId="{B939D747-6DDD-4A48-8617-1F2B05078717}" type="sibTrans" cxnId="{909FE7EB-A632-43B6-B4FA-35B78B013C10}">
      <dgm:prSet/>
      <dgm:spPr/>
      <dgm:t>
        <a:bodyPr/>
        <a:lstStyle/>
        <a:p>
          <a:endParaRPr lang="en-US"/>
        </a:p>
      </dgm:t>
    </dgm:pt>
    <dgm:pt modelId="{DB54C9DD-8A67-4162-BFAB-6747337BDE5E}">
      <dgm:prSet phldrT="[Text]" custT="1"/>
      <dgm:spPr>
        <a:solidFill>
          <a:srgbClr val="064F80"/>
        </a:solidFill>
        <a:ln>
          <a:noFill/>
        </a:ln>
      </dgm:spPr>
      <dgm:t>
        <a:bodyPr lIns="0" tIns="0" rIns="0" bIns="0" anchor="b" anchorCtr="0"/>
        <a:lstStyle/>
        <a:p>
          <a:pPr marL="0" lvl="0" indent="0" algn="ctr" defTabSz="622300">
            <a:lnSpc>
              <a:spcPct val="90000"/>
            </a:lnSpc>
            <a:spcBef>
              <a:spcPct val="0"/>
            </a:spcBef>
            <a:spcAft>
              <a:spcPts val="0"/>
            </a:spcAft>
            <a:buNone/>
          </a:pPr>
          <a:r>
            <a:rPr lang="en-US" sz="1375" b="1" i="0" kern="1200">
              <a:solidFill>
                <a:schemeClr val="bg1"/>
              </a:solidFill>
              <a:latin typeface="Calibri" panose="020F0502020204030204" pitchFamily="34" charset="0"/>
              <a:ea typeface="+mn-ea"/>
              <a:cs typeface="Calibri" panose="020F0502020204030204" pitchFamily="34" charset="0"/>
            </a:rPr>
            <a:t>Psychiatric Rehabilitation Services</a:t>
          </a:r>
        </a:p>
        <a:p>
          <a:pPr marL="0" lvl="0" indent="0" algn="ctr" defTabSz="622300">
            <a:lnSpc>
              <a:spcPct val="90000"/>
            </a:lnSpc>
            <a:spcBef>
              <a:spcPct val="0"/>
            </a:spcBef>
            <a:spcAft>
              <a:spcPts val="0"/>
            </a:spcAft>
            <a:buNone/>
          </a:pPr>
          <a:endParaRPr lang="en-US" sz="1375" b="1" i="0" kern="1200">
            <a:solidFill>
              <a:schemeClr val="bg1"/>
            </a:solidFill>
            <a:latin typeface="Calibri" panose="020F0502020204030204" pitchFamily="34" charset="0"/>
            <a:ea typeface="+mn-ea"/>
            <a:cs typeface="Calibri" panose="020F0502020204030204" pitchFamily="34" charset="0"/>
          </a:endParaRPr>
        </a:p>
        <a:p>
          <a:pPr marL="0" lvl="0" indent="0" algn="ctr" defTabSz="622300">
            <a:lnSpc>
              <a:spcPct val="90000"/>
            </a:lnSpc>
            <a:spcBef>
              <a:spcPct val="0"/>
            </a:spcBef>
            <a:spcAft>
              <a:spcPts val="0"/>
            </a:spcAft>
            <a:buNone/>
          </a:pPr>
          <a:endParaRPr lang="en-US" sz="1375" b="1" i="0" kern="1200">
            <a:solidFill>
              <a:schemeClr val="bg1"/>
            </a:solidFill>
            <a:latin typeface="Calibri" panose="020F0502020204030204" pitchFamily="34" charset="0"/>
            <a:ea typeface="+mn-ea"/>
            <a:cs typeface="Calibri" panose="020F0502020204030204" pitchFamily="34" charset="0"/>
          </a:endParaRPr>
        </a:p>
        <a:p>
          <a:pPr marL="0" lvl="0" indent="0" algn="ctr" defTabSz="622300">
            <a:lnSpc>
              <a:spcPct val="90000"/>
            </a:lnSpc>
            <a:spcBef>
              <a:spcPct val="0"/>
            </a:spcBef>
            <a:spcAft>
              <a:spcPts val="0"/>
            </a:spcAft>
            <a:buNone/>
          </a:pPr>
          <a:endParaRPr lang="en-US" sz="1375" b="1" i="0" kern="1200">
            <a:solidFill>
              <a:schemeClr val="bg1"/>
            </a:solidFill>
            <a:latin typeface="Calibri" panose="020F0502020204030204" pitchFamily="34" charset="0"/>
            <a:ea typeface="+mn-ea"/>
            <a:cs typeface="Calibri" panose="020F0502020204030204" pitchFamily="34" charset="0"/>
          </a:endParaRPr>
        </a:p>
      </dgm:t>
    </dgm:pt>
    <dgm:pt modelId="{DC2D392A-0E2F-49DC-B094-1C7FF5AF2E87}" type="parTrans" cxnId="{013F170E-B9C4-4563-9355-F7A789C13499}">
      <dgm:prSet/>
      <dgm:spPr/>
      <dgm:t>
        <a:bodyPr/>
        <a:lstStyle/>
        <a:p>
          <a:endParaRPr lang="en-US"/>
        </a:p>
      </dgm:t>
    </dgm:pt>
    <dgm:pt modelId="{19C285F0-68EB-438E-9337-8600AE0CF5E5}" type="sibTrans" cxnId="{013F170E-B9C4-4563-9355-F7A789C13499}">
      <dgm:prSet/>
      <dgm:spPr/>
      <dgm:t>
        <a:bodyPr/>
        <a:lstStyle/>
        <a:p>
          <a:endParaRPr lang="en-US"/>
        </a:p>
      </dgm:t>
    </dgm:pt>
    <dgm:pt modelId="{F2A0F608-EB52-4E98-81CA-6EE299376F27}">
      <dgm:prSet phldrT="[Text]" custT="1"/>
      <dgm:spPr>
        <a:solidFill>
          <a:srgbClr val="064F80"/>
        </a:solidFill>
        <a:ln>
          <a:noFill/>
        </a:ln>
      </dgm:spPr>
      <dgm:t>
        <a:bodyPr lIns="0" tIns="0" rIns="0" bIns="0" anchor="b" anchorCtr="0"/>
        <a:lstStyle/>
        <a:p>
          <a:pPr marL="0" lvl="0" indent="0" algn="ctr" defTabSz="622300">
            <a:lnSpc>
              <a:spcPct val="90000"/>
            </a:lnSpc>
            <a:spcBef>
              <a:spcPct val="0"/>
            </a:spcBef>
            <a:spcAft>
              <a:spcPts val="0"/>
            </a:spcAft>
            <a:buNone/>
          </a:pPr>
          <a:r>
            <a:rPr lang="en-US" sz="1400" b="1" i="0" kern="1200">
              <a:solidFill>
                <a:schemeClr val="bg1"/>
              </a:solidFill>
              <a:latin typeface="Calibri" panose="020F0502020204030204" pitchFamily="34" charset="0"/>
              <a:ea typeface="+mn-ea"/>
              <a:cs typeface="Calibri" panose="020F0502020204030204" pitchFamily="34" charset="0"/>
            </a:rPr>
            <a:t>Peer </a:t>
          </a:r>
          <a:br>
            <a:rPr lang="en-US" sz="1400" b="1" i="0" kern="1200">
              <a:solidFill>
                <a:schemeClr val="bg1"/>
              </a:solidFill>
              <a:latin typeface="Calibri" panose="020F0502020204030204" pitchFamily="34" charset="0"/>
              <a:ea typeface="+mn-ea"/>
              <a:cs typeface="Calibri" panose="020F0502020204030204" pitchFamily="34" charset="0"/>
            </a:rPr>
          </a:br>
          <a:r>
            <a:rPr lang="en-US" sz="1400" b="1" i="0" kern="1200">
              <a:solidFill>
                <a:schemeClr val="bg1"/>
              </a:solidFill>
              <a:latin typeface="Calibri" panose="020F0502020204030204" pitchFamily="34" charset="0"/>
              <a:ea typeface="+mn-ea"/>
              <a:cs typeface="Calibri" panose="020F0502020204030204" pitchFamily="34" charset="0"/>
            </a:rPr>
            <a:t>Supports </a:t>
          </a:r>
          <a:br>
            <a:rPr lang="en-US" sz="1400" b="1" i="0" kern="1200">
              <a:solidFill>
                <a:schemeClr val="bg1"/>
              </a:solidFill>
              <a:latin typeface="Calibri" panose="020F0502020204030204" pitchFamily="34" charset="0"/>
              <a:ea typeface="+mn-ea"/>
              <a:cs typeface="Calibri" panose="020F0502020204030204" pitchFamily="34" charset="0"/>
            </a:rPr>
          </a:br>
          <a:r>
            <a:rPr lang="en-US" sz="1400" b="1" i="0" kern="1200">
              <a:solidFill>
                <a:schemeClr val="bg1"/>
              </a:solidFill>
              <a:latin typeface="Calibri" panose="020F0502020204030204" pitchFamily="34" charset="0"/>
              <a:ea typeface="+mn-ea"/>
              <a:cs typeface="Calibri" panose="020F0502020204030204" pitchFamily="34" charset="0"/>
            </a:rPr>
            <a:t>and Family/</a:t>
          </a:r>
          <a:br>
            <a:rPr lang="en-US" sz="1400" b="1" i="0" kern="1200">
              <a:solidFill>
                <a:schemeClr val="bg1"/>
              </a:solidFill>
              <a:latin typeface="Calibri" panose="020F0502020204030204" pitchFamily="34" charset="0"/>
              <a:ea typeface="+mn-ea"/>
              <a:cs typeface="Calibri" panose="020F0502020204030204" pitchFamily="34" charset="0"/>
            </a:rPr>
          </a:br>
          <a:r>
            <a:rPr lang="en-US" sz="1400" b="1" i="0" kern="1200">
              <a:solidFill>
                <a:schemeClr val="bg1"/>
              </a:solidFill>
              <a:latin typeface="Calibri" panose="020F0502020204030204" pitchFamily="34" charset="0"/>
              <a:ea typeface="+mn-ea"/>
              <a:cs typeface="Calibri" panose="020F0502020204030204" pitchFamily="34" charset="0"/>
            </a:rPr>
            <a:t>Caregiver Supports</a:t>
          </a:r>
        </a:p>
        <a:p>
          <a:pPr marL="0" lvl="0" indent="0" algn="ctr" defTabSz="622300">
            <a:lnSpc>
              <a:spcPct val="90000"/>
            </a:lnSpc>
            <a:spcBef>
              <a:spcPct val="0"/>
            </a:spcBef>
            <a:spcAft>
              <a:spcPts val="0"/>
            </a:spcAft>
            <a:buNone/>
          </a:pPr>
          <a:endParaRPr lang="en-US" sz="1400" b="1" i="0" kern="1200">
            <a:solidFill>
              <a:schemeClr val="bg1"/>
            </a:solidFill>
            <a:latin typeface="Calibri" panose="020F0502020204030204" pitchFamily="34" charset="0"/>
            <a:ea typeface="+mn-ea"/>
            <a:cs typeface="Calibri" panose="020F0502020204030204" pitchFamily="34" charset="0"/>
          </a:endParaRPr>
        </a:p>
      </dgm:t>
    </dgm:pt>
    <dgm:pt modelId="{91691F15-3441-4964-96CF-2B9FAEA0D28C}" type="parTrans" cxnId="{29BDA372-9036-4DD4-8C45-09C9F4C385A7}">
      <dgm:prSet/>
      <dgm:spPr/>
      <dgm:t>
        <a:bodyPr/>
        <a:lstStyle/>
        <a:p>
          <a:endParaRPr lang="en-US"/>
        </a:p>
      </dgm:t>
    </dgm:pt>
    <dgm:pt modelId="{FC3D1BEA-AD3E-4331-8B0B-7776A56610DC}" type="sibTrans" cxnId="{29BDA372-9036-4DD4-8C45-09C9F4C385A7}">
      <dgm:prSet/>
      <dgm:spPr/>
      <dgm:t>
        <a:bodyPr/>
        <a:lstStyle/>
        <a:p>
          <a:endParaRPr lang="en-US"/>
        </a:p>
      </dgm:t>
    </dgm:pt>
    <dgm:pt modelId="{77D27F3A-77C0-4DE6-B984-C2CB1BAE3CD9}">
      <dgm:prSet phldrT="[Text]" custT="1"/>
      <dgm:spPr>
        <a:solidFill>
          <a:srgbClr val="064F80"/>
        </a:solidFill>
        <a:ln>
          <a:noFill/>
        </a:ln>
      </dgm:spPr>
      <dgm:t>
        <a:bodyPr lIns="0" tIns="0" rIns="0" bIns="0" anchor="b" anchorCtr="0"/>
        <a:lstStyle/>
        <a:p>
          <a:pPr marL="0" lvl="0" indent="0" algn="ctr" defTabSz="622300">
            <a:lnSpc>
              <a:spcPct val="90000"/>
            </a:lnSpc>
            <a:spcBef>
              <a:spcPct val="0"/>
            </a:spcBef>
            <a:spcAft>
              <a:spcPts val="0"/>
            </a:spcAft>
            <a:buNone/>
          </a:pPr>
          <a:r>
            <a:rPr lang="en-US" sz="1400" b="1" i="0" kern="1200">
              <a:solidFill>
                <a:schemeClr val="bg1"/>
              </a:solidFill>
              <a:latin typeface="Calibri" panose="020F0502020204030204" pitchFamily="34" charset="0"/>
              <a:ea typeface="+mn-ea"/>
              <a:cs typeface="Calibri" panose="020F0502020204030204" pitchFamily="34" charset="0"/>
            </a:rPr>
            <a:t>Community Care for Uniformed Service Members and Veterans</a:t>
          </a:r>
        </a:p>
      </dgm:t>
    </dgm:pt>
    <dgm:pt modelId="{5798D52B-26FF-4415-B1C6-ABB6A92749B8}" type="parTrans" cxnId="{8974353B-63B3-4EB9-A3BC-31BF0C8CB478}">
      <dgm:prSet/>
      <dgm:spPr/>
      <dgm:t>
        <a:bodyPr/>
        <a:lstStyle/>
        <a:p>
          <a:endParaRPr lang="en-US"/>
        </a:p>
      </dgm:t>
    </dgm:pt>
    <dgm:pt modelId="{16B9C27B-9B2E-480D-8B2F-F6E86BD7302D}" type="sibTrans" cxnId="{8974353B-63B3-4EB9-A3BC-31BF0C8CB478}">
      <dgm:prSet/>
      <dgm:spPr/>
      <dgm:t>
        <a:bodyPr/>
        <a:lstStyle/>
        <a:p>
          <a:endParaRPr lang="en-US"/>
        </a:p>
      </dgm:t>
    </dgm:pt>
    <dgm:pt modelId="{26427B21-B588-4EB3-A79E-BF291FB099F6}">
      <dgm:prSet phldrT="[Text]" custT="1"/>
      <dgm:spPr>
        <a:solidFill>
          <a:schemeClr val="bg1">
            <a:lumMod val="95000"/>
          </a:schemeClr>
        </a:solidFill>
        <a:ln>
          <a:noFill/>
        </a:ln>
      </dgm:spPr>
      <dgm:t>
        <a:bodyPr tIns="0"/>
        <a:lstStyle/>
        <a:p>
          <a:r>
            <a:rPr lang="en-US" sz="7200" b="1" i="0">
              <a:solidFill>
                <a:srgbClr val="EA5E29"/>
              </a:solidFill>
              <a:latin typeface="Calibri" panose="020F0502020204030204" pitchFamily="34" charset="0"/>
              <a:cs typeface="Calibri" panose="020F0502020204030204" pitchFamily="34" charset="0"/>
            </a:rPr>
            <a:t>CCBHC</a:t>
          </a:r>
        </a:p>
      </dgm:t>
    </dgm:pt>
    <dgm:pt modelId="{FD5C86C3-0443-4E3B-A755-D66909DFED72}" type="sibTrans" cxnId="{01918350-4101-49F1-84F0-A1DE8A26F81F}">
      <dgm:prSet/>
      <dgm:spPr/>
      <dgm:t>
        <a:bodyPr/>
        <a:lstStyle/>
        <a:p>
          <a:endParaRPr lang="en-US"/>
        </a:p>
      </dgm:t>
    </dgm:pt>
    <dgm:pt modelId="{E9A02BF6-422F-40F9-AE7A-95634BC13461}" type="parTrans" cxnId="{01918350-4101-49F1-84F0-A1DE8A26F81F}">
      <dgm:prSet/>
      <dgm:spPr/>
      <dgm:t>
        <a:bodyPr/>
        <a:lstStyle/>
        <a:p>
          <a:endParaRPr lang="en-US"/>
        </a:p>
      </dgm:t>
    </dgm:pt>
    <dgm:pt modelId="{DF7475E9-D652-47A9-B3D0-C92BF763C2D5}">
      <dgm:prSet phldrT="[Text]" custT="1"/>
      <dgm:spPr>
        <a:solidFill>
          <a:srgbClr val="064F80"/>
        </a:solidFill>
        <a:ln>
          <a:noFill/>
        </a:ln>
      </dgm:spPr>
      <dgm:t>
        <a:bodyPr lIns="0" tIns="0" rIns="0" bIns="0" anchor="b" anchorCtr="0"/>
        <a:lstStyle/>
        <a:p>
          <a:pPr marL="0" lvl="0" indent="0" algn="ctr" defTabSz="622300">
            <a:lnSpc>
              <a:spcPct val="90000"/>
            </a:lnSpc>
            <a:spcBef>
              <a:spcPct val="0"/>
            </a:spcBef>
            <a:spcAft>
              <a:spcPts val="0"/>
            </a:spcAft>
            <a:buNone/>
          </a:pPr>
          <a:r>
            <a:rPr lang="en-US" sz="1400" b="1" i="0" kern="1200">
              <a:solidFill>
                <a:schemeClr val="bg1"/>
              </a:solidFill>
              <a:latin typeface="Calibri" panose="020F0502020204030204" pitchFamily="34" charset="0"/>
              <a:ea typeface="+mn-ea"/>
              <a:cs typeface="Calibri" panose="020F0502020204030204" pitchFamily="34" charset="0"/>
            </a:rPr>
            <a:t>Screening, Assessment and Diagnosis</a:t>
          </a:r>
        </a:p>
        <a:p>
          <a:pPr marL="0" lvl="0" indent="0" algn="ctr" defTabSz="622300">
            <a:lnSpc>
              <a:spcPct val="90000"/>
            </a:lnSpc>
            <a:spcBef>
              <a:spcPct val="0"/>
            </a:spcBef>
            <a:spcAft>
              <a:spcPts val="0"/>
            </a:spcAft>
            <a:buNone/>
          </a:pPr>
          <a:endParaRPr lang="en-US" sz="1400" b="1" i="0" kern="1200">
            <a:solidFill>
              <a:schemeClr val="bg1"/>
            </a:solidFill>
            <a:latin typeface="Calibri" panose="020F0502020204030204" pitchFamily="34" charset="0"/>
            <a:ea typeface="+mn-ea"/>
            <a:cs typeface="Calibri" panose="020F0502020204030204" pitchFamily="34" charset="0"/>
          </a:endParaRPr>
        </a:p>
        <a:p>
          <a:pPr marL="0" lvl="0" indent="0" algn="ctr" defTabSz="622300">
            <a:lnSpc>
              <a:spcPct val="90000"/>
            </a:lnSpc>
            <a:spcBef>
              <a:spcPct val="0"/>
            </a:spcBef>
            <a:spcAft>
              <a:spcPts val="0"/>
            </a:spcAft>
            <a:buNone/>
          </a:pPr>
          <a:endParaRPr lang="en-US" sz="1400" b="1" i="0" kern="1200">
            <a:solidFill>
              <a:schemeClr val="bg1"/>
            </a:solidFill>
            <a:latin typeface="Calibri" panose="020F0502020204030204" pitchFamily="34" charset="0"/>
            <a:ea typeface="+mn-ea"/>
            <a:cs typeface="Calibri" panose="020F0502020204030204" pitchFamily="34" charset="0"/>
          </a:endParaRPr>
        </a:p>
        <a:p>
          <a:pPr marL="0" lvl="0" indent="0" algn="ctr" defTabSz="622300">
            <a:lnSpc>
              <a:spcPct val="90000"/>
            </a:lnSpc>
            <a:spcBef>
              <a:spcPct val="0"/>
            </a:spcBef>
            <a:spcAft>
              <a:spcPts val="0"/>
            </a:spcAft>
            <a:buNone/>
          </a:pPr>
          <a:endParaRPr lang="en-US" sz="1400" b="1" i="0" kern="1200">
            <a:solidFill>
              <a:schemeClr val="bg1"/>
            </a:solidFill>
            <a:latin typeface="Calibri" panose="020F0502020204030204" pitchFamily="34" charset="0"/>
            <a:ea typeface="+mn-ea"/>
            <a:cs typeface="Calibri" panose="020F0502020204030204" pitchFamily="34" charset="0"/>
          </a:endParaRPr>
        </a:p>
      </dgm:t>
    </dgm:pt>
    <dgm:pt modelId="{DF752B84-1787-415A-9995-C507934BFAED}" type="parTrans" cxnId="{2C2B98DF-7027-4E11-A568-CF5B1562789A}">
      <dgm:prSet/>
      <dgm:spPr/>
      <dgm:t>
        <a:bodyPr/>
        <a:lstStyle/>
        <a:p>
          <a:endParaRPr lang="en-US"/>
        </a:p>
      </dgm:t>
    </dgm:pt>
    <dgm:pt modelId="{580048F5-F40A-4008-838B-1C9D39A85E8A}" type="sibTrans" cxnId="{2C2B98DF-7027-4E11-A568-CF5B1562789A}">
      <dgm:prSet/>
      <dgm:spPr/>
      <dgm:t>
        <a:bodyPr/>
        <a:lstStyle/>
        <a:p>
          <a:endParaRPr lang="en-US"/>
        </a:p>
      </dgm:t>
    </dgm:pt>
    <dgm:pt modelId="{8C2AA2A9-C785-C645-AC45-FBBEAF2F833F}" type="pres">
      <dgm:prSet presAssocID="{1805D379-7C49-4B1F-92DF-CF1BD9352F21}" presName="Name0" presStyleCnt="0">
        <dgm:presLayoutVars>
          <dgm:chMax val="3"/>
          <dgm:chPref val="1"/>
          <dgm:dir/>
          <dgm:animLvl val="lvl"/>
          <dgm:resizeHandles/>
        </dgm:presLayoutVars>
      </dgm:prSet>
      <dgm:spPr/>
    </dgm:pt>
    <dgm:pt modelId="{422B1059-06BA-4A40-87B6-269D25E016C5}" type="pres">
      <dgm:prSet presAssocID="{1805D379-7C49-4B1F-92DF-CF1BD9352F21}" presName="outerBox" presStyleCnt="0"/>
      <dgm:spPr/>
    </dgm:pt>
    <dgm:pt modelId="{DBC923E3-37F8-D540-B2A9-89ED0A42AD4E}" type="pres">
      <dgm:prSet presAssocID="{1805D379-7C49-4B1F-92DF-CF1BD9352F21}" presName="outerBoxParent" presStyleLbl="node1" presStyleIdx="0" presStyleCnt="1" custLinFactNeighborY="-308"/>
      <dgm:spPr>
        <a:prstGeom prst="round2DiagRect">
          <a:avLst/>
        </a:prstGeom>
      </dgm:spPr>
    </dgm:pt>
    <dgm:pt modelId="{DC7C3BE7-5A93-4A4E-95F2-0D678FB96F41}" type="pres">
      <dgm:prSet presAssocID="{1805D379-7C49-4B1F-92DF-CF1BD9352F21}" presName="outerBoxChildren" presStyleCnt="0"/>
      <dgm:spPr/>
    </dgm:pt>
    <dgm:pt modelId="{21244E74-8DF0-1A43-B244-A33F5D4FDF5E}" type="pres">
      <dgm:prSet presAssocID="{FA0B5411-867B-47F3-9CF4-E6D25493B1EB}" presName="oChild" presStyleLbl="fgAcc1" presStyleIdx="0" presStyleCnt="9" custScaleX="49956" custScaleY="139406" custLinFactNeighborY="-11642">
        <dgm:presLayoutVars>
          <dgm:bulletEnabled val="1"/>
        </dgm:presLayoutVars>
      </dgm:prSet>
      <dgm:spPr>
        <a:prstGeom prst="round2DiagRect">
          <a:avLst/>
        </a:prstGeom>
      </dgm:spPr>
    </dgm:pt>
    <dgm:pt modelId="{D75070BD-D0BA-3F4D-B58B-7C82461633AF}" type="pres">
      <dgm:prSet presAssocID="{8EF1E8E9-0C69-44F4-B8F0-026C1457C1AB}" presName="outerSibTrans" presStyleCnt="0"/>
      <dgm:spPr/>
    </dgm:pt>
    <dgm:pt modelId="{152AE0BF-5FDF-4840-9B3F-32CA93CBCC0E}" type="pres">
      <dgm:prSet presAssocID="{DF7475E9-D652-47A9-B3D0-C92BF763C2D5}" presName="oChild" presStyleLbl="fgAcc1" presStyleIdx="1" presStyleCnt="9" custScaleX="49956" custScaleY="139406" custLinFactNeighborY="-11642">
        <dgm:presLayoutVars>
          <dgm:bulletEnabled val="1"/>
        </dgm:presLayoutVars>
      </dgm:prSet>
      <dgm:spPr>
        <a:prstGeom prst="round2DiagRect">
          <a:avLst/>
        </a:prstGeom>
      </dgm:spPr>
    </dgm:pt>
    <dgm:pt modelId="{530B2077-2311-A34C-9014-E40472471AFC}" type="pres">
      <dgm:prSet presAssocID="{580048F5-F40A-4008-838B-1C9D39A85E8A}" presName="outerSibTrans" presStyleCnt="0"/>
      <dgm:spPr/>
    </dgm:pt>
    <dgm:pt modelId="{F7ED9176-632F-DB4D-8F84-1FDC629B1091}" type="pres">
      <dgm:prSet presAssocID="{F1E12294-CD92-4B5B-A5AE-B21C6E753A76}" presName="oChild" presStyleLbl="fgAcc1" presStyleIdx="2" presStyleCnt="9" custScaleX="49956" custScaleY="139406" custLinFactNeighborY="-11642">
        <dgm:presLayoutVars>
          <dgm:bulletEnabled val="1"/>
        </dgm:presLayoutVars>
      </dgm:prSet>
      <dgm:spPr>
        <a:prstGeom prst="round2DiagRect">
          <a:avLst/>
        </a:prstGeom>
      </dgm:spPr>
    </dgm:pt>
    <dgm:pt modelId="{F1C55435-47BB-6142-991B-CBE1157FE51C}" type="pres">
      <dgm:prSet presAssocID="{0DAB4368-053F-4010-AF8A-3452E7EC31C0}" presName="outerSibTrans" presStyleCnt="0"/>
      <dgm:spPr/>
    </dgm:pt>
    <dgm:pt modelId="{EBFB9163-2D22-AE46-A3B7-68E53749E4E8}" type="pres">
      <dgm:prSet presAssocID="{0FD55B5C-20DA-44A6-8194-52BA6F8381F2}" presName="oChild" presStyleLbl="fgAcc1" presStyleIdx="3" presStyleCnt="9" custScaleX="49956" custScaleY="139406" custLinFactNeighborY="-11642">
        <dgm:presLayoutVars>
          <dgm:bulletEnabled val="1"/>
        </dgm:presLayoutVars>
      </dgm:prSet>
      <dgm:spPr>
        <a:prstGeom prst="round2DiagRect">
          <a:avLst/>
        </a:prstGeom>
      </dgm:spPr>
    </dgm:pt>
    <dgm:pt modelId="{D80495ED-9995-7B46-8B8A-0031C8B3046A}" type="pres">
      <dgm:prSet presAssocID="{E70899B7-205F-4AAC-913A-3FABCAFA8C35}" presName="outerSibTrans" presStyleCnt="0"/>
      <dgm:spPr/>
    </dgm:pt>
    <dgm:pt modelId="{C7602DB9-9971-194C-9D3F-467FC74DD21A}" type="pres">
      <dgm:prSet presAssocID="{06EBC2E0-1582-40F2-ADE1-8C60579CE2E7}" presName="oChild" presStyleLbl="fgAcc1" presStyleIdx="4" presStyleCnt="9" custScaleX="49956" custScaleY="139406" custLinFactNeighborY="-11642">
        <dgm:presLayoutVars>
          <dgm:bulletEnabled val="1"/>
        </dgm:presLayoutVars>
      </dgm:prSet>
      <dgm:spPr>
        <a:prstGeom prst="round2DiagRect">
          <a:avLst/>
        </a:prstGeom>
      </dgm:spPr>
    </dgm:pt>
    <dgm:pt modelId="{ABF647AB-BC25-CD48-8F6D-9158012C46F4}" type="pres">
      <dgm:prSet presAssocID="{A23C3032-743A-44D1-A838-F9C312F26FC6}" presName="outerSibTrans" presStyleCnt="0"/>
      <dgm:spPr/>
    </dgm:pt>
    <dgm:pt modelId="{DD2C7C53-B507-D94F-8BD9-6A6C15D80AF6}" type="pres">
      <dgm:prSet presAssocID="{CBE0EAD1-0EB0-4B82-96BE-F3E56E761BC3}" presName="oChild" presStyleLbl="fgAcc1" presStyleIdx="5" presStyleCnt="9" custScaleX="49956" custScaleY="139406" custLinFactNeighborY="-11642">
        <dgm:presLayoutVars>
          <dgm:bulletEnabled val="1"/>
        </dgm:presLayoutVars>
      </dgm:prSet>
      <dgm:spPr>
        <a:prstGeom prst="round2DiagRect">
          <a:avLst/>
        </a:prstGeom>
      </dgm:spPr>
    </dgm:pt>
    <dgm:pt modelId="{3C81EA4E-168A-DA44-A322-2E3A79CAF8BA}" type="pres">
      <dgm:prSet presAssocID="{B939D747-6DDD-4A48-8617-1F2B05078717}" presName="outerSibTrans" presStyleCnt="0"/>
      <dgm:spPr/>
    </dgm:pt>
    <dgm:pt modelId="{7BB152FA-746D-CA49-9E9F-DB477F529459}" type="pres">
      <dgm:prSet presAssocID="{DB54C9DD-8A67-4162-BFAB-6747337BDE5E}" presName="oChild" presStyleLbl="fgAcc1" presStyleIdx="6" presStyleCnt="9" custScaleX="49956" custScaleY="139406" custLinFactNeighborY="-11642">
        <dgm:presLayoutVars>
          <dgm:bulletEnabled val="1"/>
        </dgm:presLayoutVars>
      </dgm:prSet>
      <dgm:spPr>
        <a:prstGeom prst="round2DiagRect">
          <a:avLst/>
        </a:prstGeom>
      </dgm:spPr>
    </dgm:pt>
    <dgm:pt modelId="{3011D198-8DE6-BA47-82B7-C15EA7A2C09B}" type="pres">
      <dgm:prSet presAssocID="{19C285F0-68EB-438E-9337-8600AE0CF5E5}" presName="outerSibTrans" presStyleCnt="0"/>
      <dgm:spPr/>
    </dgm:pt>
    <dgm:pt modelId="{49DCAFA4-BD22-E14C-9271-4C976B82268A}" type="pres">
      <dgm:prSet presAssocID="{F2A0F608-EB52-4E98-81CA-6EE299376F27}" presName="oChild" presStyleLbl="fgAcc1" presStyleIdx="7" presStyleCnt="9" custScaleX="49956" custScaleY="139406" custLinFactNeighborY="-11642">
        <dgm:presLayoutVars>
          <dgm:bulletEnabled val="1"/>
        </dgm:presLayoutVars>
      </dgm:prSet>
      <dgm:spPr>
        <a:prstGeom prst="round2DiagRect">
          <a:avLst/>
        </a:prstGeom>
      </dgm:spPr>
    </dgm:pt>
    <dgm:pt modelId="{0B8367BF-1E31-EF45-B550-9C8EB0A8C341}" type="pres">
      <dgm:prSet presAssocID="{FC3D1BEA-AD3E-4331-8B0B-7776A56610DC}" presName="outerSibTrans" presStyleCnt="0"/>
      <dgm:spPr/>
    </dgm:pt>
    <dgm:pt modelId="{5743FE5D-91C0-8E4E-AC2F-7C5396A46016}" type="pres">
      <dgm:prSet presAssocID="{77D27F3A-77C0-4DE6-B984-C2CB1BAE3CD9}" presName="oChild" presStyleLbl="fgAcc1" presStyleIdx="8" presStyleCnt="9" custScaleX="49956" custScaleY="139406" custLinFactNeighborY="-11642">
        <dgm:presLayoutVars>
          <dgm:bulletEnabled val="1"/>
        </dgm:presLayoutVars>
      </dgm:prSet>
      <dgm:spPr>
        <a:prstGeom prst="round2DiagRect">
          <a:avLst/>
        </a:prstGeom>
      </dgm:spPr>
    </dgm:pt>
  </dgm:ptLst>
  <dgm:cxnLst>
    <dgm:cxn modelId="{47968902-96AD-8948-83A7-4DA701436120}" type="presOf" srcId="{DB54C9DD-8A67-4162-BFAB-6747337BDE5E}" destId="{7BB152FA-746D-CA49-9E9F-DB477F529459}" srcOrd="0" destOrd="0" presId="urn:microsoft.com/office/officeart/2005/8/layout/target2"/>
    <dgm:cxn modelId="{013F170E-B9C4-4563-9355-F7A789C13499}" srcId="{26427B21-B588-4EB3-A79E-BF291FB099F6}" destId="{DB54C9DD-8A67-4162-BFAB-6747337BDE5E}" srcOrd="6" destOrd="0" parTransId="{DC2D392A-0E2F-49DC-B094-1C7FF5AF2E87}" sibTransId="{19C285F0-68EB-438E-9337-8600AE0CF5E5}"/>
    <dgm:cxn modelId="{1DF3C218-F4A4-2F44-AE16-CF79ABE7462B}" type="presOf" srcId="{CBE0EAD1-0EB0-4B82-96BE-F3E56E761BC3}" destId="{DD2C7C53-B507-D94F-8BD9-6A6C15D80AF6}" srcOrd="0" destOrd="0" presId="urn:microsoft.com/office/officeart/2005/8/layout/target2"/>
    <dgm:cxn modelId="{FCA3591C-D879-234D-B039-656C8FB7A444}" type="presOf" srcId="{F1E12294-CD92-4B5B-A5AE-B21C6E753A76}" destId="{F7ED9176-632F-DB4D-8F84-1FDC629B1091}" srcOrd="0" destOrd="0" presId="urn:microsoft.com/office/officeart/2005/8/layout/target2"/>
    <dgm:cxn modelId="{F34A831E-1515-4A49-9FD1-F0C66E1CD1A1}" type="presOf" srcId="{77D27F3A-77C0-4DE6-B984-C2CB1BAE3CD9}" destId="{5743FE5D-91C0-8E4E-AC2F-7C5396A46016}" srcOrd="0" destOrd="0" presId="urn:microsoft.com/office/officeart/2005/8/layout/target2"/>
    <dgm:cxn modelId="{18B75E33-C858-C643-B214-5923895DBA35}" type="presOf" srcId="{1805D379-7C49-4B1F-92DF-CF1BD9352F21}" destId="{8C2AA2A9-C785-C645-AC45-FBBEAF2F833F}" srcOrd="0" destOrd="0" presId="urn:microsoft.com/office/officeart/2005/8/layout/target2"/>
    <dgm:cxn modelId="{8974353B-63B3-4EB9-A3BC-31BF0C8CB478}" srcId="{26427B21-B588-4EB3-A79E-BF291FB099F6}" destId="{77D27F3A-77C0-4DE6-B984-C2CB1BAE3CD9}" srcOrd="8" destOrd="0" parTransId="{5798D52B-26FF-4415-B1C6-ABB6A92749B8}" sibTransId="{16B9C27B-9B2E-480D-8B2F-F6E86BD7302D}"/>
    <dgm:cxn modelId="{FE4F0369-C4FC-4824-86F8-3C4BF653E009}" type="presOf" srcId="{DF7475E9-D652-47A9-B3D0-C92BF763C2D5}" destId="{152AE0BF-5FDF-4840-9B3F-32CA93CBCC0E}" srcOrd="0" destOrd="0" presId="urn:microsoft.com/office/officeart/2005/8/layout/target2"/>
    <dgm:cxn modelId="{01918350-4101-49F1-84F0-A1DE8A26F81F}" srcId="{1805D379-7C49-4B1F-92DF-CF1BD9352F21}" destId="{26427B21-B588-4EB3-A79E-BF291FB099F6}" srcOrd="0" destOrd="0" parTransId="{E9A02BF6-422F-40F9-AE7A-95634BC13461}" sibTransId="{FD5C86C3-0443-4E3B-A755-D66909DFED72}"/>
    <dgm:cxn modelId="{29BDA372-9036-4DD4-8C45-09C9F4C385A7}" srcId="{26427B21-B588-4EB3-A79E-BF291FB099F6}" destId="{F2A0F608-EB52-4E98-81CA-6EE299376F27}" srcOrd="7" destOrd="0" parTransId="{91691F15-3441-4964-96CF-2B9FAEA0D28C}" sibTransId="{FC3D1BEA-AD3E-4331-8B0B-7776A56610DC}"/>
    <dgm:cxn modelId="{77E42274-4E5D-9C4C-B92A-7D9F59AB37CA}" type="presOf" srcId="{F2A0F608-EB52-4E98-81CA-6EE299376F27}" destId="{49DCAFA4-BD22-E14C-9271-4C976B82268A}" srcOrd="0" destOrd="0" presId="urn:microsoft.com/office/officeart/2005/8/layout/target2"/>
    <dgm:cxn modelId="{35F88989-71FE-4A04-B9E3-9D7D5703633C}" srcId="{26427B21-B588-4EB3-A79E-BF291FB099F6}" destId="{F1E12294-CD92-4B5B-A5AE-B21C6E753A76}" srcOrd="2" destOrd="0" parTransId="{789E1480-05F3-4FCE-9AF2-5999FB274081}" sibTransId="{0DAB4368-053F-4010-AF8A-3452E7EC31C0}"/>
    <dgm:cxn modelId="{39C9D491-4607-400D-B3F7-C32B9E35B6FF}" srcId="{26427B21-B588-4EB3-A79E-BF291FB099F6}" destId="{06EBC2E0-1582-40F2-ADE1-8C60579CE2E7}" srcOrd="4" destOrd="0" parTransId="{FC3B5A51-AD97-40B2-A97A-C7848EC5F578}" sibTransId="{A23C3032-743A-44D1-A838-F9C312F26FC6}"/>
    <dgm:cxn modelId="{A8465F9C-80B0-4E51-940C-230A4F48CA08}" srcId="{26427B21-B588-4EB3-A79E-BF291FB099F6}" destId="{0FD55B5C-20DA-44A6-8194-52BA6F8381F2}" srcOrd="3" destOrd="0" parTransId="{480CA57F-9029-4D8E-A44E-4EAC7AC6B18D}" sibTransId="{E70899B7-205F-4AAC-913A-3FABCAFA8C35}"/>
    <dgm:cxn modelId="{BF8ADCA3-40B7-F943-AD89-E75BC10ECD09}" type="presOf" srcId="{06EBC2E0-1582-40F2-ADE1-8C60579CE2E7}" destId="{C7602DB9-9971-194C-9D3F-467FC74DD21A}" srcOrd="0" destOrd="0" presId="urn:microsoft.com/office/officeart/2005/8/layout/target2"/>
    <dgm:cxn modelId="{ACB64AAB-693A-43DD-8E44-1F30583EA858}" srcId="{26427B21-B588-4EB3-A79E-BF291FB099F6}" destId="{FA0B5411-867B-47F3-9CF4-E6D25493B1EB}" srcOrd="0" destOrd="0" parTransId="{1424B872-5F2C-455C-8DF1-76FC1C0FA3D2}" sibTransId="{8EF1E8E9-0C69-44F4-B8F0-026C1457C1AB}"/>
    <dgm:cxn modelId="{BAB075AF-9871-284F-A4E6-B010CAF3E3CA}" type="presOf" srcId="{26427B21-B588-4EB3-A79E-BF291FB099F6}" destId="{DBC923E3-37F8-D540-B2A9-89ED0A42AD4E}" srcOrd="0" destOrd="0" presId="urn:microsoft.com/office/officeart/2005/8/layout/target2"/>
    <dgm:cxn modelId="{2C2B98DF-7027-4E11-A568-CF5B1562789A}" srcId="{26427B21-B588-4EB3-A79E-BF291FB099F6}" destId="{DF7475E9-D652-47A9-B3D0-C92BF763C2D5}" srcOrd="1" destOrd="0" parTransId="{DF752B84-1787-415A-9995-C507934BFAED}" sibTransId="{580048F5-F40A-4008-838B-1C9D39A85E8A}"/>
    <dgm:cxn modelId="{139800E9-00CD-F04C-B284-015099CD4DAB}" type="presOf" srcId="{FA0B5411-867B-47F3-9CF4-E6D25493B1EB}" destId="{21244E74-8DF0-1A43-B244-A33F5D4FDF5E}" srcOrd="0" destOrd="0" presId="urn:microsoft.com/office/officeart/2005/8/layout/target2"/>
    <dgm:cxn modelId="{909FE7EB-A632-43B6-B4FA-35B78B013C10}" srcId="{26427B21-B588-4EB3-A79E-BF291FB099F6}" destId="{CBE0EAD1-0EB0-4B82-96BE-F3E56E761BC3}" srcOrd="5" destOrd="0" parTransId="{F4392C2B-D454-45AF-8F23-58B1878BB5C7}" sibTransId="{B939D747-6DDD-4A48-8617-1F2B05078717}"/>
    <dgm:cxn modelId="{5E6F64F3-8AE5-8047-900B-3F5895AC3938}" type="presOf" srcId="{0FD55B5C-20DA-44A6-8194-52BA6F8381F2}" destId="{EBFB9163-2D22-AE46-A3B7-68E53749E4E8}" srcOrd="0" destOrd="0" presId="urn:microsoft.com/office/officeart/2005/8/layout/target2"/>
    <dgm:cxn modelId="{BCB1F59A-8F52-0742-9258-996DFB979FD5}" type="presParOf" srcId="{8C2AA2A9-C785-C645-AC45-FBBEAF2F833F}" destId="{422B1059-06BA-4A40-87B6-269D25E016C5}" srcOrd="0" destOrd="0" presId="urn:microsoft.com/office/officeart/2005/8/layout/target2"/>
    <dgm:cxn modelId="{A1937A35-1B7F-504C-88E6-E3F59E2C48BB}" type="presParOf" srcId="{422B1059-06BA-4A40-87B6-269D25E016C5}" destId="{DBC923E3-37F8-D540-B2A9-89ED0A42AD4E}" srcOrd="0" destOrd="0" presId="urn:microsoft.com/office/officeart/2005/8/layout/target2"/>
    <dgm:cxn modelId="{46CF905E-C74E-F14D-A313-96363E5DE8A8}" type="presParOf" srcId="{422B1059-06BA-4A40-87B6-269D25E016C5}" destId="{DC7C3BE7-5A93-4A4E-95F2-0D678FB96F41}" srcOrd="1" destOrd="0" presId="urn:microsoft.com/office/officeart/2005/8/layout/target2"/>
    <dgm:cxn modelId="{A2D00A84-8A73-0144-9702-435EB5D54C4F}" type="presParOf" srcId="{DC7C3BE7-5A93-4A4E-95F2-0D678FB96F41}" destId="{21244E74-8DF0-1A43-B244-A33F5D4FDF5E}" srcOrd="0" destOrd="0" presId="urn:microsoft.com/office/officeart/2005/8/layout/target2"/>
    <dgm:cxn modelId="{268C8BA5-84A8-4342-A578-F1D191A082B7}" type="presParOf" srcId="{DC7C3BE7-5A93-4A4E-95F2-0D678FB96F41}" destId="{D75070BD-D0BA-3F4D-B58B-7C82461633AF}" srcOrd="1" destOrd="0" presId="urn:microsoft.com/office/officeart/2005/8/layout/target2"/>
    <dgm:cxn modelId="{8BDCE630-69EF-4B1C-A2EB-52957FBC0349}" type="presParOf" srcId="{DC7C3BE7-5A93-4A4E-95F2-0D678FB96F41}" destId="{152AE0BF-5FDF-4840-9B3F-32CA93CBCC0E}" srcOrd="2" destOrd="0" presId="urn:microsoft.com/office/officeart/2005/8/layout/target2"/>
    <dgm:cxn modelId="{EF00781D-AB51-48CC-9372-18F0C8C3065D}" type="presParOf" srcId="{DC7C3BE7-5A93-4A4E-95F2-0D678FB96F41}" destId="{530B2077-2311-A34C-9014-E40472471AFC}" srcOrd="3" destOrd="0" presId="urn:microsoft.com/office/officeart/2005/8/layout/target2"/>
    <dgm:cxn modelId="{C7101F84-1062-B349-99BA-4EBD30047BD6}" type="presParOf" srcId="{DC7C3BE7-5A93-4A4E-95F2-0D678FB96F41}" destId="{F7ED9176-632F-DB4D-8F84-1FDC629B1091}" srcOrd="4" destOrd="0" presId="urn:microsoft.com/office/officeart/2005/8/layout/target2"/>
    <dgm:cxn modelId="{E0B0ABB6-EDB5-654B-97AA-95C9DDE24567}" type="presParOf" srcId="{DC7C3BE7-5A93-4A4E-95F2-0D678FB96F41}" destId="{F1C55435-47BB-6142-991B-CBE1157FE51C}" srcOrd="5" destOrd="0" presId="urn:microsoft.com/office/officeart/2005/8/layout/target2"/>
    <dgm:cxn modelId="{FDC667A2-DBCB-D849-BE1C-F2BB7319281D}" type="presParOf" srcId="{DC7C3BE7-5A93-4A4E-95F2-0D678FB96F41}" destId="{EBFB9163-2D22-AE46-A3B7-68E53749E4E8}" srcOrd="6" destOrd="0" presId="urn:microsoft.com/office/officeart/2005/8/layout/target2"/>
    <dgm:cxn modelId="{841628B2-260E-9949-8435-1D2B4CB5AC18}" type="presParOf" srcId="{DC7C3BE7-5A93-4A4E-95F2-0D678FB96F41}" destId="{D80495ED-9995-7B46-8B8A-0031C8B3046A}" srcOrd="7" destOrd="0" presId="urn:microsoft.com/office/officeart/2005/8/layout/target2"/>
    <dgm:cxn modelId="{F86A6BB8-027E-9142-8D03-07EC69898E95}" type="presParOf" srcId="{DC7C3BE7-5A93-4A4E-95F2-0D678FB96F41}" destId="{C7602DB9-9971-194C-9D3F-467FC74DD21A}" srcOrd="8" destOrd="0" presId="urn:microsoft.com/office/officeart/2005/8/layout/target2"/>
    <dgm:cxn modelId="{76973783-F42D-A643-A441-6D7998C7C815}" type="presParOf" srcId="{DC7C3BE7-5A93-4A4E-95F2-0D678FB96F41}" destId="{ABF647AB-BC25-CD48-8F6D-9158012C46F4}" srcOrd="9" destOrd="0" presId="urn:microsoft.com/office/officeart/2005/8/layout/target2"/>
    <dgm:cxn modelId="{B6B84954-AECD-9F46-93FA-6C7105DF5A6E}" type="presParOf" srcId="{DC7C3BE7-5A93-4A4E-95F2-0D678FB96F41}" destId="{DD2C7C53-B507-D94F-8BD9-6A6C15D80AF6}" srcOrd="10" destOrd="0" presId="urn:microsoft.com/office/officeart/2005/8/layout/target2"/>
    <dgm:cxn modelId="{530F6020-47E6-2549-9D8A-BDD3B25F2612}" type="presParOf" srcId="{DC7C3BE7-5A93-4A4E-95F2-0D678FB96F41}" destId="{3C81EA4E-168A-DA44-A322-2E3A79CAF8BA}" srcOrd="11" destOrd="0" presId="urn:microsoft.com/office/officeart/2005/8/layout/target2"/>
    <dgm:cxn modelId="{BFDEB456-8756-0D45-A69C-273EA2FBA954}" type="presParOf" srcId="{DC7C3BE7-5A93-4A4E-95F2-0D678FB96F41}" destId="{7BB152FA-746D-CA49-9E9F-DB477F529459}" srcOrd="12" destOrd="0" presId="urn:microsoft.com/office/officeart/2005/8/layout/target2"/>
    <dgm:cxn modelId="{A6D0F518-D6C3-7144-B529-5B14D82849D6}" type="presParOf" srcId="{DC7C3BE7-5A93-4A4E-95F2-0D678FB96F41}" destId="{3011D198-8DE6-BA47-82B7-C15EA7A2C09B}" srcOrd="13" destOrd="0" presId="urn:microsoft.com/office/officeart/2005/8/layout/target2"/>
    <dgm:cxn modelId="{26C4631D-44EB-8D4C-BD21-C01552A0CDE7}" type="presParOf" srcId="{DC7C3BE7-5A93-4A4E-95F2-0D678FB96F41}" destId="{49DCAFA4-BD22-E14C-9271-4C976B82268A}" srcOrd="14" destOrd="0" presId="urn:microsoft.com/office/officeart/2005/8/layout/target2"/>
    <dgm:cxn modelId="{87E0658C-3909-5843-82A9-4F5D08EE1924}" type="presParOf" srcId="{DC7C3BE7-5A93-4A4E-95F2-0D678FB96F41}" destId="{0B8367BF-1E31-EF45-B550-9C8EB0A8C341}" srcOrd="15" destOrd="0" presId="urn:microsoft.com/office/officeart/2005/8/layout/target2"/>
    <dgm:cxn modelId="{B82B28F8-8BB7-5A4D-A0F0-212E6A82D3AC}" type="presParOf" srcId="{DC7C3BE7-5A93-4A4E-95F2-0D678FB96F41}" destId="{5743FE5D-91C0-8E4E-AC2F-7C5396A46016}" srcOrd="16" destOrd="0" presId="urn:microsoft.com/office/officeart/2005/8/layout/targe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C923E3-37F8-D540-B2A9-89ED0A42AD4E}">
      <dsp:nvSpPr>
        <dsp:cNvPr id="0" name=""/>
        <dsp:cNvSpPr/>
      </dsp:nvSpPr>
      <dsp:spPr>
        <a:xfrm>
          <a:off x="0" y="0"/>
          <a:ext cx="11124240" cy="4121492"/>
        </a:xfrm>
        <a:prstGeom prst="round2DiagRect">
          <a:avLst/>
        </a:prstGeom>
        <a:solidFill>
          <a:schemeClr val="bg1">
            <a:lumMod val="95000"/>
          </a:schemeClr>
        </a:solidFill>
        <a:ln w="19050" cap="flat" cmpd="sng" algn="ctr">
          <a:no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74320" tIns="0" rIns="274320" bIns="2544449" numCol="1" spcCol="1270" anchor="t" anchorCtr="0">
          <a:noAutofit/>
        </a:bodyPr>
        <a:lstStyle/>
        <a:p>
          <a:pPr marL="0" lvl="0" indent="0" algn="l" defTabSz="3200400">
            <a:lnSpc>
              <a:spcPct val="90000"/>
            </a:lnSpc>
            <a:spcBef>
              <a:spcPct val="0"/>
            </a:spcBef>
            <a:spcAft>
              <a:spcPct val="35000"/>
            </a:spcAft>
            <a:buNone/>
          </a:pPr>
          <a:r>
            <a:rPr lang="en-US" sz="7200" b="1" i="0" kern="1200">
              <a:solidFill>
                <a:srgbClr val="EA5E29"/>
              </a:solidFill>
              <a:latin typeface="Calibri" panose="020F0502020204030204" pitchFamily="34" charset="0"/>
              <a:cs typeface="Calibri" panose="020F0502020204030204" pitchFamily="34" charset="0"/>
            </a:rPr>
            <a:t>CCBHC</a:t>
          </a:r>
        </a:p>
      </dsp:txBody>
      <dsp:txXfrm>
        <a:off x="201195" y="201195"/>
        <a:ext cx="10721850" cy="3719102"/>
      </dsp:txXfrm>
    </dsp:sp>
    <dsp:sp modelId="{21244E74-8DF0-1A43-B244-A33F5D4FDF5E}">
      <dsp:nvSpPr>
        <dsp:cNvPr id="0" name=""/>
        <dsp:cNvSpPr/>
      </dsp:nvSpPr>
      <dsp:spPr>
        <a:xfrm>
          <a:off x="278106" y="1273324"/>
          <a:ext cx="1141971" cy="2585523"/>
        </a:xfrm>
        <a:prstGeom prst="round2DiagRect">
          <a:avLst/>
        </a:prstGeom>
        <a:solidFill>
          <a:srgbClr val="064F80"/>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ctr" defTabSz="622300">
            <a:lnSpc>
              <a:spcPct val="90000"/>
            </a:lnSpc>
            <a:spcBef>
              <a:spcPct val="0"/>
            </a:spcBef>
            <a:spcAft>
              <a:spcPts val="0"/>
            </a:spcAft>
            <a:buNone/>
          </a:pPr>
          <a:r>
            <a:rPr lang="en-US" sz="1400" b="1" i="0" kern="1200">
              <a:solidFill>
                <a:schemeClr val="bg1"/>
              </a:solidFill>
              <a:latin typeface="Calibri" panose="020F0502020204030204" pitchFamily="34" charset="0"/>
              <a:cs typeface="Calibri" panose="020F0502020204030204" pitchFamily="34" charset="0"/>
            </a:rPr>
            <a:t>Crisis </a:t>
          </a:r>
          <a:br>
            <a:rPr lang="en-US" sz="1400" b="1" i="0" kern="1200">
              <a:solidFill>
                <a:schemeClr val="bg1"/>
              </a:solidFill>
              <a:latin typeface="Calibri" panose="020F0502020204030204" pitchFamily="34" charset="0"/>
              <a:cs typeface="Calibri" panose="020F0502020204030204" pitchFamily="34" charset="0"/>
            </a:rPr>
          </a:br>
          <a:r>
            <a:rPr lang="en-US" sz="1400" b="1" i="0" kern="1200">
              <a:solidFill>
                <a:schemeClr val="bg1"/>
              </a:solidFill>
              <a:latin typeface="Calibri" panose="020F0502020204030204" pitchFamily="34" charset="0"/>
              <a:cs typeface="Calibri" panose="020F0502020204030204" pitchFamily="34" charset="0"/>
            </a:rPr>
            <a:t>Services</a:t>
          </a:r>
        </a:p>
        <a:p>
          <a:pPr marL="0" lvl="0" indent="0" algn="ctr" defTabSz="622300">
            <a:lnSpc>
              <a:spcPct val="90000"/>
            </a:lnSpc>
            <a:spcBef>
              <a:spcPct val="0"/>
            </a:spcBef>
            <a:spcAft>
              <a:spcPts val="0"/>
            </a:spcAft>
            <a:buNone/>
          </a:pPr>
          <a:endParaRPr lang="en-US" sz="1400" b="1" i="0" kern="1200">
            <a:solidFill>
              <a:schemeClr val="bg1"/>
            </a:solidFill>
            <a:latin typeface="Calibri" panose="020F0502020204030204" pitchFamily="34" charset="0"/>
            <a:cs typeface="Calibri" panose="020F0502020204030204" pitchFamily="34" charset="0"/>
          </a:endParaRPr>
        </a:p>
        <a:p>
          <a:pPr marL="0" lvl="0" indent="0" algn="ctr" defTabSz="622300">
            <a:lnSpc>
              <a:spcPct val="90000"/>
            </a:lnSpc>
            <a:spcBef>
              <a:spcPct val="0"/>
            </a:spcBef>
            <a:spcAft>
              <a:spcPts val="0"/>
            </a:spcAft>
            <a:buNone/>
          </a:pPr>
          <a:endParaRPr lang="en-US" sz="1400" b="1" i="0" kern="1200">
            <a:solidFill>
              <a:schemeClr val="bg1"/>
            </a:solidFill>
            <a:latin typeface="Calibri" panose="020F0502020204030204" pitchFamily="34" charset="0"/>
            <a:cs typeface="Calibri" panose="020F0502020204030204" pitchFamily="34" charset="0"/>
          </a:endParaRPr>
        </a:p>
        <a:p>
          <a:pPr marL="0" lvl="0" indent="0" algn="ctr" defTabSz="622300">
            <a:lnSpc>
              <a:spcPct val="90000"/>
            </a:lnSpc>
            <a:spcBef>
              <a:spcPct val="0"/>
            </a:spcBef>
            <a:spcAft>
              <a:spcPts val="0"/>
            </a:spcAft>
            <a:buNone/>
          </a:pPr>
          <a:endParaRPr lang="en-US" sz="1400" b="1" i="0" kern="1200">
            <a:solidFill>
              <a:schemeClr val="bg1"/>
            </a:solidFill>
            <a:latin typeface="Calibri" panose="020F0502020204030204" pitchFamily="34" charset="0"/>
            <a:cs typeface="Calibri" panose="020F0502020204030204" pitchFamily="34" charset="0"/>
          </a:endParaRPr>
        </a:p>
        <a:p>
          <a:pPr marL="0" lvl="0" indent="0" algn="ctr" defTabSz="622300">
            <a:lnSpc>
              <a:spcPct val="90000"/>
            </a:lnSpc>
            <a:spcBef>
              <a:spcPct val="0"/>
            </a:spcBef>
            <a:spcAft>
              <a:spcPts val="0"/>
            </a:spcAft>
            <a:buNone/>
          </a:pPr>
          <a:endParaRPr lang="en-US" sz="1400" b="1" i="0" kern="1200">
            <a:solidFill>
              <a:schemeClr val="bg1"/>
            </a:solidFill>
            <a:latin typeface="Calibri" panose="020F0502020204030204" pitchFamily="34" charset="0"/>
            <a:cs typeface="Calibri" panose="020F0502020204030204" pitchFamily="34" charset="0"/>
          </a:endParaRPr>
        </a:p>
      </dsp:txBody>
      <dsp:txXfrm>
        <a:off x="333852" y="1329070"/>
        <a:ext cx="1030479" cy="2474031"/>
      </dsp:txXfrm>
    </dsp:sp>
    <dsp:sp modelId="{152AE0BF-5FDF-4840-9B3F-32CA93CBCC0E}">
      <dsp:nvSpPr>
        <dsp:cNvPr id="0" name=""/>
        <dsp:cNvSpPr/>
      </dsp:nvSpPr>
      <dsp:spPr>
        <a:xfrm>
          <a:off x="1456171" y="1273324"/>
          <a:ext cx="1141971" cy="2585523"/>
        </a:xfrm>
        <a:prstGeom prst="round2DiagRect">
          <a:avLst/>
        </a:prstGeom>
        <a:solidFill>
          <a:srgbClr val="064F80"/>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ctr" defTabSz="622300">
            <a:lnSpc>
              <a:spcPct val="90000"/>
            </a:lnSpc>
            <a:spcBef>
              <a:spcPct val="0"/>
            </a:spcBef>
            <a:spcAft>
              <a:spcPts val="0"/>
            </a:spcAft>
            <a:buNone/>
          </a:pPr>
          <a:r>
            <a:rPr lang="en-US" sz="1400" b="1" i="0" kern="1200">
              <a:solidFill>
                <a:schemeClr val="bg1"/>
              </a:solidFill>
              <a:latin typeface="Calibri" panose="020F0502020204030204" pitchFamily="34" charset="0"/>
              <a:ea typeface="+mn-ea"/>
              <a:cs typeface="Calibri" panose="020F0502020204030204" pitchFamily="34" charset="0"/>
            </a:rPr>
            <a:t>Screening, Assessment and Diagnosis</a:t>
          </a:r>
        </a:p>
        <a:p>
          <a:pPr marL="0" lvl="0" indent="0" algn="ctr" defTabSz="622300">
            <a:lnSpc>
              <a:spcPct val="90000"/>
            </a:lnSpc>
            <a:spcBef>
              <a:spcPct val="0"/>
            </a:spcBef>
            <a:spcAft>
              <a:spcPts val="0"/>
            </a:spcAft>
            <a:buNone/>
          </a:pPr>
          <a:endParaRPr lang="en-US" sz="1400" b="1" i="0" kern="1200">
            <a:solidFill>
              <a:schemeClr val="bg1"/>
            </a:solidFill>
            <a:latin typeface="Calibri" panose="020F0502020204030204" pitchFamily="34" charset="0"/>
            <a:ea typeface="+mn-ea"/>
            <a:cs typeface="Calibri" panose="020F0502020204030204" pitchFamily="34" charset="0"/>
          </a:endParaRPr>
        </a:p>
        <a:p>
          <a:pPr marL="0" lvl="0" indent="0" algn="ctr" defTabSz="622300">
            <a:lnSpc>
              <a:spcPct val="90000"/>
            </a:lnSpc>
            <a:spcBef>
              <a:spcPct val="0"/>
            </a:spcBef>
            <a:spcAft>
              <a:spcPts val="0"/>
            </a:spcAft>
            <a:buNone/>
          </a:pPr>
          <a:endParaRPr lang="en-US" sz="1400" b="1" i="0" kern="1200">
            <a:solidFill>
              <a:schemeClr val="bg1"/>
            </a:solidFill>
            <a:latin typeface="Calibri" panose="020F0502020204030204" pitchFamily="34" charset="0"/>
            <a:ea typeface="+mn-ea"/>
            <a:cs typeface="Calibri" panose="020F0502020204030204" pitchFamily="34" charset="0"/>
          </a:endParaRPr>
        </a:p>
        <a:p>
          <a:pPr marL="0" lvl="0" indent="0" algn="ctr" defTabSz="622300">
            <a:lnSpc>
              <a:spcPct val="90000"/>
            </a:lnSpc>
            <a:spcBef>
              <a:spcPct val="0"/>
            </a:spcBef>
            <a:spcAft>
              <a:spcPts val="0"/>
            </a:spcAft>
            <a:buNone/>
          </a:pPr>
          <a:endParaRPr lang="en-US" sz="1400" b="1" i="0" kern="1200">
            <a:solidFill>
              <a:schemeClr val="bg1"/>
            </a:solidFill>
            <a:latin typeface="Calibri" panose="020F0502020204030204" pitchFamily="34" charset="0"/>
            <a:ea typeface="+mn-ea"/>
            <a:cs typeface="Calibri" panose="020F0502020204030204" pitchFamily="34" charset="0"/>
          </a:endParaRPr>
        </a:p>
      </dsp:txBody>
      <dsp:txXfrm>
        <a:off x="1511917" y="1329070"/>
        <a:ext cx="1030479" cy="2474031"/>
      </dsp:txXfrm>
    </dsp:sp>
    <dsp:sp modelId="{F7ED9176-632F-DB4D-8F84-1FDC629B1091}">
      <dsp:nvSpPr>
        <dsp:cNvPr id="0" name=""/>
        <dsp:cNvSpPr/>
      </dsp:nvSpPr>
      <dsp:spPr>
        <a:xfrm>
          <a:off x="2634237" y="1273324"/>
          <a:ext cx="1141971" cy="2585523"/>
        </a:xfrm>
        <a:prstGeom prst="round2DiagRect">
          <a:avLst/>
        </a:prstGeom>
        <a:solidFill>
          <a:srgbClr val="064F80"/>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ctr" defTabSz="622300">
            <a:lnSpc>
              <a:spcPct val="90000"/>
            </a:lnSpc>
            <a:spcBef>
              <a:spcPct val="0"/>
            </a:spcBef>
            <a:spcAft>
              <a:spcPts val="0"/>
            </a:spcAft>
            <a:buNone/>
          </a:pPr>
          <a:r>
            <a:rPr lang="en-US" sz="1400" b="1" i="0" kern="1200">
              <a:solidFill>
                <a:schemeClr val="bg1"/>
              </a:solidFill>
              <a:latin typeface="Calibri" panose="020F0502020204030204" pitchFamily="34" charset="0"/>
              <a:ea typeface="+mn-ea"/>
              <a:cs typeface="Calibri" panose="020F0502020204030204" pitchFamily="34" charset="0"/>
            </a:rPr>
            <a:t>Person-centered </a:t>
          </a:r>
          <a:br>
            <a:rPr lang="en-US" sz="1400" b="1" i="0" kern="1200">
              <a:solidFill>
                <a:schemeClr val="bg1"/>
              </a:solidFill>
              <a:latin typeface="Calibri" panose="020F0502020204030204" pitchFamily="34" charset="0"/>
              <a:ea typeface="+mn-ea"/>
              <a:cs typeface="Calibri" panose="020F0502020204030204" pitchFamily="34" charset="0"/>
            </a:rPr>
          </a:br>
          <a:r>
            <a:rPr lang="en-US" sz="1400" b="1" i="0" kern="1200">
              <a:solidFill>
                <a:schemeClr val="bg1"/>
              </a:solidFill>
              <a:latin typeface="Calibri" panose="020F0502020204030204" pitchFamily="34" charset="0"/>
              <a:ea typeface="+mn-ea"/>
              <a:cs typeface="Calibri" panose="020F0502020204030204" pitchFamily="34" charset="0"/>
            </a:rPr>
            <a:t>and Family-centered Treatment Planning</a:t>
          </a:r>
        </a:p>
      </dsp:txBody>
      <dsp:txXfrm>
        <a:off x="2689983" y="1329070"/>
        <a:ext cx="1030479" cy="2474031"/>
      </dsp:txXfrm>
    </dsp:sp>
    <dsp:sp modelId="{EBFB9163-2D22-AE46-A3B7-68E53749E4E8}">
      <dsp:nvSpPr>
        <dsp:cNvPr id="0" name=""/>
        <dsp:cNvSpPr/>
      </dsp:nvSpPr>
      <dsp:spPr>
        <a:xfrm>
          <a:off x="3812303" y="1273324"/>
          <a:ext cx="1141971" cy="2585523"/>
        </a:xfrm>
        <a:prstGeom prst="round2DiagRect">
          <a:avLst/>
        </a:prstGeom>
        <a:solidFill>
          <a:srgbClr val="064F80"/>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ctr" defTabSz="622300">
            <a:lnSpc>
              <a:spcPct val="90000"/>
            </a:lnSpc>
            <a:spcBef>
              <a:spcPct val="0"/>
            </a:spcBef>
            <a:spcAft>
              <a:spcPts val="0"/>
            </a:spcAft>
            <a:buNone/>
          </a:pPr>
          <a:r>
            <a:rPr lang="en-US" sz="1400" b="1" i="0" kern="1200">
              <a:solidFill>
                <a:schemeClr val="bg1"/>
              </a:solidFill>
              <a:latin typeface="Calibri" panose="020F0502020204030204" pitchFamily="34" charset="0"/>
              <a:ea typeface="+mn-ea"/>
              <a:cs typeface="Calibri" panose="020F0502020204030204" pitchFamily="34" charset="0"/>
            </a:rPr>
            <a:t>Outpatient Mental </a:t>
          </a:r>
          <a:br>
            <a:rPr lang="en-US" sz="1400" b="1" i="0" kern="1200">
              <a:solidFill>
                <a:schemeClr val="bg1"/>
              </a:solidFill>
              <a:latin typeface="Calibri" panose="020F0502020204030204" pitchFamily="34" charset="0"/>
              <a:ea typeface="+mn-ea"/>
              <a:cs typeface="Calibri" panose="020F0502020204030204" pitchFamily="34" charset="0"/>
            </a:rPr>
          </a:br>
          <a:r>
            <a:rPr lang="en-US" sz="1400" b="1" i="0" kern="1200">
              <a:solidFill>
                <a:schemeClr val="bg1"/>
              </a:solidFill>
              <a:latin typeface="Calibri" panose="020F0502020204030204" pitchFamily="34" charset="0"/>
              <a:ea typeface="+mn-ea"/>
              <a:cs typeface="Calibri" panose="020F0502020204030204" pitchFamily="34" charset="0"/>
            </a:rPr>
            <a:t>Health and Substance Use Services</a:t>
          </a:r>
        </a:p>
        <a:p>
          <a:pPr marL="0" lvl="0" indent="0" algn="ctr" defTabSz="622300">
            <a:lnSpc>
              <a:spcPct val="90000"/>
            </a:lnSpc>
            <a:spcBef>
              <a:spcPct val="0"/>
            </a:spcBef>
            <a:spcAft>
              <a:spcPts val="0"/>
            </a:spcAft>
            <a:buNone/>
          </a:pPr>
          <a:endParaRPr lang="en-US" sz="1400" b="1" i="0" kern="1200">
            <a:solidFill>
              <a:schemeClr val="bg1"/>
            </a:solidFill>
            <a:latin typeface="Calibri" panose="020F0502020204030204" pitchFamily="34" charset="0"/>
            <a:ea typeface="+mn-ea"/>
            <a:cs typeface="Calibri" panose="020F0502020204030204" pitchFamily="34" charset="0"/>
          </a:endParaRPr>
        </a:p>
      </dsp:txBody>
      <dsp:txXfrm>
        <a:off x="3868049" y="1329070"/>
        <a:ext cx="1030479" cy="2474031"/>
      </dsp:txXfrm>
    </dsp:sp>
    <dsp:sp modelId="{C7602DB9-9971-194C-9D3F-467FC74DD21A}">
      <dsp:nvSpPr>
        <dsp:cNvPr id="0" name=""/>
        <dsp:cNvSpPr/>
      </dsp:nvSpPr>
      <dsp:spPr>
        <a:xfrm>
          <a:off x="4990369" y="1273324"/>
          <a:ext cx="1141971" cy="2585523"/>
        </a:xfrm>
        <a:prstGeom prst="round2DiagRect">
          <a:avLst/>
        </a:prstGeom>
        <a:solidFill>
          <a:srgbClr val="064F80"/>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ctr" defTabSz="622300">
            <a:lnSpc>
              <a:spcPct val="90000"/>
            </a:lnSpc>
            <a:spcBef>
              <a:spcPct val="0"/>
            </a:spcBef>
            <a:spcAft>
              <a:spcPts val="0"/>
            </a:spcAft>
            <a:buNone/>
          </a:pPr>
          <a:r>
            <a:rPr lang="en-US" sz="1400" b="1" i="0" kern="1200">
              <a:solidFill>
                <a:schemeClr val="bg1"/>
              </a:solidFill>
              <a:latin typeface="Calibri" panose="020F0502020204030204" pitchFamily="34" charset="0"/>
              <a:ea typeface="+mn-ea"/>
              <a:cs typeface="Calibri" panose="020F0502020204030204" pitchFamily="34" charset="0"/>
            </a:rPr>
            <a:t>Primary Care Screening and Monitoring</a:t>
          </a:r>
        </a:p>
        <a:p>
          <a:pPr marL="0" lvl="0" indent="0" algn="ctr" defTabSz="622300">
            <a:lnSpc>
              <a:spcPct val="90000"/>
            </a:lnSpc>
            <a:spcBef>
              <a:spcPct val="0"/>
            </a:spcBef>
            <a:spcAft>
              <a:spcPts val="0"/>
            </a:spcAft>
            <a:buNone/>
          </a:pPr>
          <a:endParaRPr lang="en-US" sz="1400" b="1" i="0" kern="1200">
            <a:solidFill>
              <a:schemeClr val="bg1"/>
            </a:solidFill>
            <a:latin typeface="Calibri" panose="020F0502020204030204" pitchFamily="34" charset="0"/>
            <a:ea typeface="+mn-ea"/>
            <a:cs typeface="Calibri" panose="020F0502020204030204" pitchFamily="34" charset="0"/>
          </a:endParaRPr>
        </a:p>
        <a:p>
          <a:pPr marL="0" lvl="0" indent="0" algn="ctr" defTabSz="622300">
            <a:lnSpc>
              <a:spcPct val="90000"/>
            </a:lnSpc>
            <a:spcBef>
              <a:spcPct val="0"/>
            </a:spcBef>
            <a:spcAft>
              <a:spcPts val="0"/>
            </a:spcAft>
            <a:buNone/>
          </a:pPr>
          <a:endParaRPr lang="en-US" sz="1400" b="1" i="0" kern="1200">
            <a:solidFill>
              <a:schemeClr val="bg1"/>
            </a:solidFill>
            <a:latin typeface="Calibri" panose="020F0502020204030204" pitchFamily="34" charset="0"/>
            <a:ea typeface="+mn-ea"/>
            <a:cs typeface="Calibri" panose="020F0502020204030204" pitchFamily="34" charset="0"/>
          </a:endParaRPr>
        </a:p>
      </dsp:txBody>
      <dsp:txXfrm>
        <a:off x="5046115" y="1329070"/>
        <a:ext cx="1030479" cy="2474031"/>
      </dsp:txXfrm>
    </dsp:sp>
    <dsp:sp modelId="{DD2C7C53-B507-D94F-8BD9-6A6C15D80AF6}">
      <dsp:nvSpPr>
        <dsp:cNvPr id="0" name=""/>
        <dsp:cNvSpPr/>
      </dsp:nvSpPr>
      <dsp:spPr>
        <a:xfrm>
          <a:off x="6168435" y="1273324"/>
          <a:ext cx="1141971" cy="2585523"/>
        </a:xfrm>
        <a:prstGeom prst="round2DiagRect">
          <a:avLst/>
        </a:prstGeom>
        <a:solidFill>
          <a:srgbClr val="064F80"/>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ctr" defTabSz="622300">
            <a:lnSpc>
              <a:spcPct val="90000"/>
            </a:lnSpc>
            <a:spcBef>
              <a:spcPct val="0"/>
            </a:spcBef>
            <a:spcAft>
              <a:spcPts val="0"/>
            </a:spcAft>
            <a:buNone/>
          </a:pPr>
          <a:r>
            <a:rPr lang="en-US" sz="1400" b="1" i="0" kern="1200">
              <a:solidFill>
                <a:schemeClr val="bg1"/>
              </a:solidFill>
              <a:latin typeface="Calibri" panose="020F0502020204030204" pitchFamily="34" charset="0"/>
              <a:ea typeface="+mn-ea"/>
              <a:cs typeface="Calibri" panose="020F0502020204030204" pitchFamily="34" charset="0"/>
            </a:rPr>
            <a:t>Targeted Case Management Services</a:t>
          </a:r>
        </a:p>
        <a:p>
          <a:pPr marL="0" lvl="0" indent="0" algn="ctr" defTabSz="622300">
            <a:lnSpc>
              <a:spcPct val="90000"/>
            </a:lnSpc>
            <a:spcBef>
              <a:spcPct val="0"/>
            </a:spcBef>
            <a:spcAft>
              <a:spcPts val="0"/>
            </a:spcAft>
            <a:buNone/>
          </a:pPr>
          <a:endParaRPr lang="en-US" sz="1400" b="1" i="0" kern="1200">
            <a:solidFill>
              <a:schemeClr val="bg1"/>
            </a:solidFill>
            <a:latin typeface="Calibri" panose="020F0502020204030204" pitchFamily="34" charset="0"/>
            <a:ea typeface="+mn-ea"/>
            <a:cs typeface="Calibri" panose="020F0502020204030204" pitchFamily="34" charset="0"/>
          </a:endParaRPr>
        </a:p>
        <a:p>
          <a:pPr marL="0" lvl="0" indent="0" algn="ctr" defTabSz="622300">
            <a:lnSpc>
              <a:spcPct val="90000"/>
            </a:lnSpc>
            <a:spcBef>
              <a:spcPct val="0"/>
            </a:spcBef>
            <a:spcAft>
              <a:spcPts val="0"/>
            </a:spcAft>
            <a:buNone/>
          </a:pPr>
          <a:endParaRPr lang="en-US" sz="1400" b="1" i="0" kern="1200">
            <a:solidFill>
              <a:schemeClr val="bg1"/>
            </a:solidFill>
            <a:latin typeface="Calibri" panose="020F0502020204030204" pitchFamily="34" charset="0"/>
            <a:ea typeface="+mn-ea"/>
            <a:cs typeface="Calibri" panose="020F0502020204030204" pitchFamily="34" charset="0"/>
          </a:endParaRPr>
        </a:p>
        <a:p>
          <a:pPr marL="0" lvl="0" indent="0" algn="ctr" defTabSz="622300">
            <a:lnSpc>
              <a:spcPct val="90000"/>
            </a:lnSpc>
            <a:spcBef>
              <a:spcPct val="0"/>
            </a:spcBef>
            <a:spcAft>
              <a:spcPts val="0"/>
            </a:spcAft>
            <a:buNone/>
          </a:pPr>
          <a:endParaRPr lang="en-US" sz="1400" b="1" i="0" kern="1200">
            <a:solidFill>
              <a:schemeClr val="bg1"/>
            </a:solidFill>
            <a:latin typeface="Calibri" panose="020F0502020204030204" pitchFamily="34" charset="0"/>
            <a:ea typeface="+mn-ea"/>
            <a:cs typeface="Calibri" panose="020F0502020204030204" pitchFamily="34" charset="0"/>
          </a:endParaRPr>
        </a:p>
      </dsp:txBody>
      <dsp:txXfrm>
        <a:off x="6224181" y="1329070"/>
        <a:ext cx="1030479" cy="2474031"/>
      </dsp:txXfrm>
    </dsp:sp>
    <dsp:sp modelId="{7BB152FA-746D-CA49-9E9F-DB477F529459}">
      <dsp:nvSpPr>
        <dsp:cNvPr id="0" name=""/>
        <dsp:cNvSpPr/>
      </dsp:nvSpPr>
      <dsp:spPr>
        <a:xfrm>
          <a:off x="7346501" y="1273324"/>
          <a:ext cx="1141971" cy="2585523"/>
        </a:xfrm>
        <a:prstGeom prst="round2DiagRect">
          <a:avLst/>
        </a:prstGeom>
        <a:solidFill>
          <a:srgbClr val="064F80"/>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ctr" defTabSz="622300">
            <a:lnSpc>
              <a:spcPct val="90000"/>
            </a:lnSpc>
            <a:spcBef>
              <a:spcPct val="0"/>
            </a:spcBef>
            <a:spcAft>
              <a:spcPts val="0"/>
            </a:spcAft>
            <a:buNone/>
          </a:pPr>
          <a:r>
            <a:rPr lang="en-US" sz="1375" b="1" i="0" kern="1200">
              <a:solidFill>
                <a:schemeClr val="bg1"/>
              </a:solidFill>
              <a:latin typeface="Calibri" panose="020F0502020204030204" pitchFamily="34" charset="0"/>
              <a:ea typeface="+mn-ea"/>
              <a:cs typeface="Calibri" panose="020F0502020204030204" pitchFamily="34" charset="0"/>
            </a:rPr>
            <a:t>Psychiatric Rehabilitation Services</a:t>
          </a:r>
        </a:p>
        <a:p>
          <a:pPr marL="0" lvl="0" indent="0" algn="ctr" defTabSz="622300">
            <a:lnSpc>
              <a:spcPct val="90000"/>
            </a:lnSpc>
            <a:spcBef>
              <a:spcPct val="0"/>
            </a:spcBef>
            <a:spcAft>
              <a:spcPts val="0"/>
            </a:spcAft>
            <a:buNone/>
          </a:pPr>
          <a:endParaRPr lang="en-US" sz="1375" b="1" i="0" kern="1200">
            <a:solidFill>
              <a:schemeClr val="bg1"/>
            </a:solidFill>
            <a:latin typeface="Calibri" panose="020F0502020204030204" pitchFamily="34" charset="0"/>
            <a:ea typeface="+mn-ea"/>
            <a:cs typeface="Calibri" panose="020F0502020204030204" pitchFamily="34" charset="0"/>
          </a:endParaRPr>
        </a:p>
        <a:p>
          <a:pPr marL="0" lvl="0" indent="0" algn="ctr" defTabSz="622300">
            <a:lnSpc>
              <a:spcPct val="90000"/>
            </a:lnSpc>
            <a:spcBef>
              <a:spcPct val="0"/>
            </a:spcBef>
            <a:spcAft>
              <a:spcPts val="0"/>
            </a:spcAft>
            <a:buNone/>
          </a:pPr>
          <a:endParaRPr lang="en-US" sz="1375" b="1" i="0" kern="1200">
            <a:solidFill>
              <a:schemeClr val="bg1"/>
            </a:solidFill>
            <a:latin typeface="Calibri" panose="020F0502020204030204" pitchFamily="34" charset="0"/>
            <a:ea typeface="+mn-ea"/>
            <a:cs typeface="Calibri" panose="020F0502020204030204" pitchFamily="34" charset="0"/>
          </a:endParaRPr>
        </a:p>
        <a:p>
          <a:pPr marL="0" lvl="0" indent="0" algn="ctr" defTabSz="622300">
            <a:lnSpc>
              <a:spcPct val="90000"/>
            </a:lnSpc>
            <a:spcBef>
              <a:spcPct val="0"/>
            </a:spcBef>
            <a:spcAft>
              <a:spcPts val="0"/>
            </a:spcAft>
            <a:buNone/>
          </a:pPr>
          <a:endParaRPr lang="en-US" sz="1375" b="1" i="0" kern="1200">
            <a:solidFill>
              <a:schemeClr val="bg1"/>
            </a:solidFill>
            <a:latin typeface="Calibri" panose="020F0502020204030204" pitchFamily="34" charset="0"/>
            <a:ea typeface="+mn-ea"/>
            <a:cs typeface="Calibri" panose="020F0502020204030204" pitchFamily="34" charset="0"/>
          </a:endParaRPr>
        </a:p>
      </dsp:txBody>
      <dsp:txXfrm>
        <a:off x="7402247" y="1329070"/>
        <a:ext cx="1030479" cy="2474031"/>
      </dsp:txXfrm>
    </dsp:sp>
    <dsp:sp modelId="{49DCAFA4-BD22-E14C-9271-4C976B82268A}">
      <dsp:nvSpPr>
        <dsp:cNvPr id="0" name=""/>
        <dsp:cNvSpPr/>
      </dsp:nvSpPr>
      <dsp:spPr>
        <a:xfrm>
          <a:off x="8524566" y="1273324"/>
          <a:ext cx="1141971" cy="2585523"/>
        </a:xfrm>
        <a:prstGeom prst="round2DiagRect">
          <a:avLst/>
        </a:prstGeom>
        <a:solidFill>
          <a:srgbClr val="064F80"/>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ctr" defTabSz="622300">
            <a:lnSpc>
              <a:spcPct val="90000"/>
            </a:lnSpc>
            <a:spcBef>
              <a:spcPct val="0"/>
            </a:spcBef>
            <a:spcAft>
              <a:spcPts val="0"/>
            </a:spcAft>
            <a:buNone/>
          </a:pPr>
          <a:r>
            <a:rPr lang="en-US" sz="1400" b="1" i="0" kern="1200">
              <a:solidFill>
                <a:schemeClr val="bg1"/>
              </a:solidFill>
              <a:latin typeface="Calibri" panose="020F0502020204030204" pitchFamily="34" charset="0"/>
              <a:ea typeface="+mn-ea"/>
              <a:cs typeface="Calibri" panose="020F0502020204030204" pitchFamily="34" charset="0"/>
            </a:rPr>
            <a:t>Peer </a:t>
          </a:r>
          <a:br>
            <a:rPr lang="en-US" sz="1400" b="1" i="0" kern="1200">
              <a:solidFill>
                <a:schemeClr val="bg1"/>
              </a:solidFill>
              <a:latin typeface="Calibri" panose="020F0502020204030204" pitchFamily="34" charset="0"/>
              <a:ea typeface="+mn-ea"/>
              <a:cs typeface="Calibri" panose="020F0502020204030204" pitchFamily="34" charset="0"/>
            </a:rPr>
          </a:br>
          <a:r>
            <a:rPr lang="en-US" sz="1400" b="1" i="0" kern="1200">
              <a:solidFill>
                <a:schemeClr val="bg1"/>
              </a:solidFill>
              <a:latin typeface="Calibri" panose="020F0502020204030204" pitchFamily="34" charset="0"/>
              <a:ea typeface="+mn-ea"/>
              <a:cs typeface="Calibri" panose="020F0502020204030204" pitchFamily="34" charset="0"/>
            </a:rPr>
            <a:t>Supports </a:t>
          </a:r>
          <a:br>
            <a:rPr lang="en-US" sz="1400" b="1" i="0" kern="1200">
              <a:solidFill>
                <a:schemeClr val="bg1"/>
              </a:solidFill>
              <a:latin typeface="Calibri" panose="020F0502020204030204" pitchFamily="34" charset="0"/>
              <a:ea typeface="+mn-ea"/>
              <a:cs typeface="Calibri" panose="020F0502020204030204" pitchFamily="34" charset="0"/>
            </a:rPr>
          </a:br>
          <a:r>
            <a:rPr lang="en-US" sz="1400" b="1" i="0" kern="1200">
              <a:solidFill>
                <a:schemeClr val="bg1"/>
              </a:solidFill>
              <a:latin typeface="Calibri" panose="020F0502020204030204" pitchFamily="34" charset="0"/>
              <a:ea typeface="+mn-ea"/>
              <a:cs typeface="Calibri" panose="020F0502020204030204" pitchFamily="34" charset="0"/>
            </a:rPr>
            <a:t>and Family/</a:t>
          </a:r>
          <a:br>
            <a:rPr lang="en-US" sz="1400" b="1" i="0" kern="1200">
              <a:solidFill>
                <a:schemeClr val="bg1"/>
              </a:solidFill>
              <a:latin typeface="Calibri" panose="020F0502020204030204" pitchFamily="34" charset="0"/>
              <a:ea typeface="+mn-ea"/>
              <a:cs typeface="Calibri" panose="020F0502020204030204" pitchFamily="34" charset="0"/>
            </a:rPr>
          </a:br>
          <a:r>
            <a:rPr lang="en-US" sz="1400" b="1" i="0" kern="1200">
              <a:solidFill>
                <a:schemeClr val="bg1"/>
              </a:solidFill>
              <a:latin typeface="Calibri" panose="020F0502020204030204" pitchFamily="34" charset="0"/>
              <a:ea typeface="+mn-ea"/>
              <a:cs typeface="Calibri" panose="020F0502020204030204" pitchFamily="34" charset="0"/>
            </a:rPr>
            <a:t>Caregiver Supports</a:t>
          </a:r>
        </a:p>
        <a:p>
          <a:pPr marL="0" lvl="0" indent="0" algn="ctr" defTabSz="622300">
            <a:lnSpc>
              <a:spcPct val="90000"/>
            </a:lnSpc>
            <a:spcBef>
              <a:spcPct val="0"/>
            </a:spcBef>
            <a:spcAft>
              <a:spcPts val="0"/>
            </a:spcAft>
            <a:buNone/>
          </a:pPr>
          <a:endParaRPr lang="en-US" sz="1400" b="1" i="0" kern="1200">
            <a:solidFill>
              <a:schemeClr val="bg1"/>
            </a:solidFill>
            <a:latin typeface="Calibri" panose="020F0502020204030204" pitchFamily="34" charset="0"/>
            <a:ea typeface="+mn-ea"/>
            <a:cs typeface="Calibri" panose="020F0502020204030204" pitchFamily="34" charset="0"/>
          </a:endParaRPr>
        </a:p>
      </dsp:txBody>
      <dsp:txXfrm>
        <a:off x="8580312" y="1329070"/>
        <a:ext cx="1030479" cy="2474031"/>
      </dsp:txXfrm>
    </dsp:sp>
    <dsp:sp modelId="{5743FE5D-91C0-8E4E-AC2F-7C5396A46016}">
      <dsp:nvSpPr>
        <dsp:cNvPr id="0" name=""/>
        <dsp:cNvSpPr/>
      </dsp:nvSpPr>
      <dsp:spPr>
        <a:xfrm>
          <a:off x="9702632" y="1273324"/>
          <a:ext cx="1141971" cy="2585523"/>
        </a:xfrm>
        <a:prstGeom prst="round2DiagRect">
          <a:avLst/>
        </a:prstGeom>
        <a:solidFill>
          <a:srgbClr val="064F80"/>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ctr" defTabSz="622300">
            <a:lnSpc>
              <a:spcPct val="90000"/>
            </a:lnSpc>
            <a:spcBef>
              <a:spcPct val="0"/>
            </a:spcBef>
            <a:spcAft>
              <a:spcPts val="0"/>
            </a:spcAft>
            <a:buNone/>
          </a:pPr>
          <a:r>
            <a:rPr lang="en-US" sz="1400" b="1" i="0" kern="1200">
              <a:solidFill>
                <a:schemeClr val="bg1"/>
              </a:solidFill>
              <a:latin typeface="Calibri" panose="020F0502020204030204" pitchFamily="34" charset="0"/>
              <a:ea typeface="+mn-ea"/>
              <a:cs typeface="Calibri" panose="020F0502020204030204" pitchFamily="34" charset="0"/>
            </a:rPr>
            <a:t>Community Care for Uniformed Service Members and Veterans</a:t>
          </a:r>
        </a:p>
      </dsp:txBody>
      <dsp:txXfrm>
        <a:off x="9758378" y="1329070"/>
        <a:ext cx="1030479" cy="2474031"/>
      </dsp:txXfrm>
    </dsp:sp>
  </dsp:spTree>
</dsp:drawing>
</file>

<file path=ppt/diagrams/layout1.xml><?xml version="1.0" encoding="utf-8"?>
<dgm:layoutDef xmlns:dgm="http://schemas.openxmlformats.org/drawingml/2006/diagram" xmlns:a="http://schemas.openxmlformats.org/drawingml/2006/main" uniqueId="urn:microsoft.com/office/officeart/2005/8/layout/target2">
  <dgm:title val=""/>
  <dgm:desc val=""/>
  <dgm:catLst>
    <dgm:cat type="relationship"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chMax val="3"/>
      <dgm:chPref val="1"/>
      <dgm:dir/>
      <dgm:animLvl val="lvl"/>
      <dgm:resizeHandles/>
    </dgm:varLst>
    <dgm:alg type="composite">
      <dgm:param type="horzAlign" val="none"/>
      <dgm:param type="vertAlign" val="none"/>
    </dgm:alg>
    <dgm:shape xmlns:r="http://schemas.openxmlformats.org/officeDocument/2006/relationships" r:blip="">
      <dgm:adjLst/>
    </dgm:shape>
    <dgm:presOf/>
    <dgm:choose name="Name1">
      <dgm:if name="Name2" func="var" arg="dir" op="equ" val="norm">
        <dgm:choose name="Name3">
          <dgm:if name="Name4" axis="ch ch" ptType="node node" st="1 1" cnt="1 0" func="cnt" op="gt" val="0">
            <dgm:choose name="Name5">
              <dgm:if name="Name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395"/>
                  <dgm:constr type="t" for="ch" forName="centerBox" refType="h" fact="0.5"/>
                  <dgm:constr type="w" for="ch" forName="centerBox" refType="w" fact="0.555"/>
                  <dgm:constr type="h" for="ch" forName="centerBox" refType="h" fact="0.4"/>
                  <dgm:constr type="userA" for="des" forName="outerSibTrans" refType="w"/>
                  <dgm:constr type="userA" for="des" forName="middleSibTrans" refType="w"/>
                  <dgm:constr type="userA" for="des" forName="centerSibTrans" refType="w"/>
                </dgm:constrLst>
              </dgm:if>
              <dgm:else name="Name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22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8">
            <dgm:choose name="Name9">
              <dgm:if name="Name1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26"/>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1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if>
      <dgm:else name="Name12">
        <dgm:choose name="Name13">
          <dgm:if name="Name14" axis="ch ch" ptType="node node" st="1 1" cnt="1 0" func="cnt" op="gt" val="0">
            <dgm:choose name="Name15">
              <dgm:if name="Name1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55"/>
                  <dgm:constr type="h" for="ch" forName="centerBox" refType="h" fact="0.4"/>
                  <dgm:constr type="userA" for="des" forName="outerSibTrans" refType="w"/>
                  <dgm:constr type="userA" for="des" forName="middleSibTrans" refType="w"/>
                  <dgm:constr type="userA" for="des" forName="centerSibTrans" refType="w"/>
                </dgm:constrLst>
              </dgm:if>
              <dgm:else name="Name1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18">
            <dgm:choose name="Name19">
              <dgm:if name="Name2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2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else>
    </dgm:choose>
    <dgm:ruleLst/>
    <dgm:choose name="Name22">
      <dgm:if name="Name23" axis="root ch" ptType="all node" st="1 1" cnt="0 0" func="cnt" op="gte" val="1">
        <dgm:layoutNode name="outerBox" styleLbl="node1">
          <dgm:alg type="composite">
            <dgm:param type="horzAlign" val="none"/>
            <dgm:param type="vertAlign" val="none"/>
          </dgm:alg>
          <dgm:shape xmlns:r="http://schemas.openxmlformats.org/officeDocument/2006/relationships" r:blip="">
            <dgm:adjLst/>
          </dgm:shape>
          <dgm:presOf/>
          <dgm:choose name="Name24">
            <dgm:if name="Name25" axis="root ch" ptType="all node" st="1 1" cnt="0 0" func="cnt" op="gt" val="1">
              <dgm:choose name="Name26">
                <dgm:if name="Name27" func="var" arg="dir" op="equ" val="norm">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025"/>
                    <dgm:constr type="t" for="ch" forName="outerBoxChildren" refType="h" fact="0.25"/>
                    <dgm:constr type="w" for="ch" forName="outerBoxChildren" refType="w" fact="0.15"/>
                    <dgm:constr type="h" for="ch" forName="outerBoxChildren" refType="h" fact="0.7"/>
                  </dgm:constrLst>
                </dgm:if>
                <dgm:else name="Name28">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825"/>
                    <dgm:constr type="t" for="ch" forName="outerBoxChildren" refType="h" fact="0.25"/>
                    <dgm:constr type="w" for="ch" forName="outerBoxChildren" refType="w" fact="0.15"/>
                    <dgm:constr type="h" for="ch" forName="outerBoxChildren" refType="h" fact="0.7"/>
                  </dgm:constrLst>
                </dgm:else>
              </dgm:choose>
            </dgm:if>
            <dgm:else name="Name29">
              <dgm:constrLst>
                <dgm:constr type="l" for="ch" forName="outerBoxParent"/>
                <dgm:constr type="t" for="ch" forName="outerBoxParent"/>
                <dgm:constr type="w" for="ch" forName="outerBoxParent" refType="w"/>
                <dgm:constr type="h" for="ch" forName="outerBoxParent" refType="h"/>
                <dgm:constr type="bMarg" for="ch" forName="outerBoxParent" refType="h" fact="1.75"/>
                <dgm:constr type="l" for="ch" forName="outerBoxChildren" refType="w" fact="0.025"/>
                <dgm:constr type="t" for="ch" forName="outerBoxChildren" refType="h" fact="0.45"/>
                <dgm:constr type="w" for="ch" forName="outerBoxChildren" refType="w" fact="0.95"/>
                <dgm:constr type="h" for="ch" forName="outerBoxChildren" refType="h" fact="0.45"/>
              </dgm:constrLst>
            </dgm:else>
          </dgm:choose>
          <dgm:ruleLst/>
          <dgm:layoutNode name="outerBoxParent" styleLbl="node1">
            <dgm:alg type="tx">
              <dgm:param type="txAnchorVert" val="t"/>
              <dgm:param type="parTxLTRAlign" val="l"/>
              <dgm:param type="parTxRTLAlign" val="r"/>
            </dgm:alg>
            <dgm:shape xmlns:r="http://schemas.openxmlformats.org/officeDocument/2006/relationships" type="roundRect" r:blip="">
              <dgm:adjLst>
                <dgm:adj idx="1" val="0.085"/>
              </dgm:adjLst>
            </dgm:shape>
            <dgm:presOf axis="ch" ptType="node" cnt="1"/>
            <dgm:constrLst>
              <dgm:constr type="tMarg" refType="primFontSz" fact="0.3"/>
              <dgm:constr type="lMarg" refType="primFontSz" fact="0.3"/>
              <dgm:constr type="rMarg" refType="primFontSz" fact="0.3"/>
            </dgm:constrLst>
            <dgm:ruleLst>
              <dgm:rule type="primFontSz" val="5" fact="NaN" max="NaN"/>
            </dgm:ruleLst>
          </dgm:layoutNode>
          <dgm:layoutNode name="outerBoxChildren">
            <dgm:choose name="Name30">
              <dgm:if name="Name31" axis="root ch" ptType="all node" st="1 1" cnt="0 0" func="cnt" op="gt" val="1">
                <dgm:alg type="lin">
                  <dgm:param type="linDir" val="fromT"/>
                  <dgm:param type="vertAlign" val="t"/>
                </dgm:alg>
              </dgm:if>
              <dgm:else name="Name32">
                <dgm:choose name="Name33">
                  <dgm:if name="Name34" func="var" arg="dir" op="equ" val="norm">
                    <dgm:alg type="lin">
                      <dgm:param type="horzAlign" val="l"/>
                    </dgm:alg>
                  </dgm:if>
                  <dgm:else name="Name35">
                    <dgm:alg type="lin">
                      <dgm:param type="linDir" val="fromR"/>
                      <dgm:param type="horzAlign" val="r"/>
                    </dgm:alg>
                  </dgm:else>
                </dgm:choose>
              </dgm:else>
            </dgm:choose>
            <dgm:shape xmlns:r="http://schemas.openxmlformats.org/officeDocument/2006/relationships" r:blip="">
              <dgm:adjLst/>
            </dgm:shape>
            <dgm:presOf/>
            <dgm:constrLst>
              <dgm:constr type="w" for="ch" forName="oChild" refType="w"/>
              <dgm:constr type="h" for="ch" forName="oChild" refType="h"/>
            </dgm:constrLst>
            <dgm:ruleLst/>
            <dgm:forEach name="Name36" axis="ch ch" ptType="node node" st="1 1" cnt="1 0">
              <dgm:layoutNode name="o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37" axis="followSib" ptType="sibTrans" cnt="1">
                <dgm:layoutNode name="ou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38"/>
    </dgm:choose>
    <dgm:choose name="Name39">
      <dgm:if name="Name40" axis="root ch" ptType="all node" st="1 1" cnt="0 0" func="cnt" op="gte" val="2">
        <dgm:layoutNode name="middleBox">
          <dgm:alg type="composite">
            <dgm:param type="horzAlign" val="none"/>
            <dgm:param type="vertAlign" val="none"/>
          </dgm:alg>
          <dgm:shape xmlns:r="http://schemas.openxmlformats.org/officeDocument/2006/relationships" r:blip="">
            <dgm:adjLst/>
          </dgm:shape>
          <dgm:presOf/>
          <dgm:choose name="Name41">
            <dgm:if name="Name42" axis="root ch" ptType="all node" st="1 1" cnt="0 0" func="cnt" op="gt" val="2">
              <dgm:choose name="Name43">
                <dgm:if name="Name44" func="var" arg="dir" op="equ" val="norm">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35"/>
                    <dgm:constr type="w" for="ch" forName="middleBoxChildren" refType="w" fact="0.2"/>
                    <dgm:constr type="h" for="ch" forName="middleBoxChildren" refType="h" fact="0.575"/>
                  </dgm:constrLst>
                </dgm:if>
                <dgm:else name="Name45">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775"/>
                    <dgm:constr type="t" for="ch" forName="middleBoxChildren" refType="h" fact="0.35"/>
                    <dgm:constr type="w" for="ch" forName="middleBoxChildren" refType="w" fact="0.2"/>
                    <dgm:constr type="h" for="ch" forName="middleBoxChildren" refType="h" fact="0.575"/>
                  </dgm:constrLst>
                </dgm:else>
              </dgm:choose>
            </dgm:if>
            <dgm:else name="Name46">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45"/>
                <dgm:constr type="w" for="ch" forName="middleBoxChildren" refType="w" fact="0.95"/>
                <dgm:constr type="h" for="ch" forName="middleBoxChildren" refType="h" fact="0.45"/>
              </dgm:constrLst>
            </dgm:else>
          </dgm:choose>
          <dgm:ruleLst/>
          <dgm:layoutNode name="middle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2" cnt="1"/>
            <dgm:constrLst>
              <dgm:constr type="tMarg" refType="primFontSz" fact="0.3"/>
              <dgm:constr type="lMarg" refType="primFontSz" fact="0.3"/>
              <dgm:constr type="rMarg" refType="primFontSz" fact="0.3"/>
            </dgm:constrLst>
            <dgm:ruleLst>
              <dgm:rule type="primFontSz" val="5" fact="NaN" max="NaN"/>
            </dgm:ruleLst>
          </dgm:layoutNode>
          <dgm:layoutNode name="middleBoxChildren">
            <dgm:choose name="Name47">
              <dgm:if name="Name48" axis="root ch" ptType="all node" st="1 1" cnt="0 0" func="cnt" op="gt" val="2">
                <dgm:alg type="lin">
                  <dgm:param type="linDir" val="fromT"/>
                  <dgm:param type="vertAlign" val="t"/>
                </dgm:alg>
              </dgm:if>
              <dgm:else name="Name49">
                <dgm:choose name="Name50">
                  <dgm:if name="Name51" func="var" arg="dir" op="equ" val="norm">
                    <dgm:alg type="lin">
                      <dgm:param type="horzAlign" val="l"/>
                    </dgm:alg>
                  </dgm:if>
                  <dgm:else name="Name52">
                    <dgm:alg type="lin">
                      <dgm:param type="linDir" val="fromR"/>
                      <dgm:param type="horzAlign" val="r"/>
                    </dgm:alg>
                  </dgm:else>
                </dgm:choose>
              </dgm:else>
            </dgm:choose>
            <dgm:shape xmlns:r="http://schemas.openxmlformats.org/officeDocument/2006/relationships" r:blip="">
              <dgm:adjLst/>
            </dgm:shape>
            <dgm:presOf/>
            <dgm:constrLst>
              <dgm:constr type="w" for="ch" forName="mChild" refType="w"/>
              <dgm:constr type="h" for="ch" forName="mChild" refType="h"/>
            </dgm:constrLst>
            <dgm:ruleLst/>
            <dgm:forEach name="Name53" axis="ch ch" ptType="node node" st="2 1" cnt="1 0">
              <dgm:layoutNode name="m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54" axis="followSib" ptType="sibTrans" cnt="1">
                <dgm:layoutNode name="middle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55"/>
    </dgm:choose>
    <dgm:choose name="Name56">
      <dgm:if name="Name57" axis="root ch" ptType="all node" st="1 1" cnt="0 0" func="cnt" op="gte" val="3">
        <dgm:layoutNode name="centerBox">
          <dgm:alg type="composite">
            <dgm:param type="horzAlign" val="none"/>
            <dgm:param type="vertAlign" val="none"/>
          </dgm:alg>
          <dgm:shape xmlns:r="http://schemas.openxmlformats.org/officeDocument/2006/relationships" r:blip="">
            <dgm:adjLst/>
          </dgm:shape>
          <dgm:presOf/>
          <dgm:choose name="Name58">
            <dgm:if name="Name59" axis="ch ch" ptType="node node" st="3 1" cnt="1 0" func="cnt" op="gt" val="0">
              <dgm:constrLst>
                <dgm:constr type="l" for="ch" forName="centerBoxParent"/>
                <dgm:constr type="t" for="ch" forName="centerBoxParent"/>
                <dgm:constr type="w" for="ch" forName="centerBoxParent" refType="w"/>
                <dgm:constr type="h" for="ch" forName="centerBoxParent" refType="h"/>
                <dgm:constr type="bMarg" for="ch" forName="centerBoxParent" refType="h" fact="1.6"/>
                <dgm:constr type="l" for="ch" forName="centerBoxChildren" refType="w" fact="0.025"/>
                <dgm:constr type="t" for="ch" forName="centerBoxChildren" refType="h" fact="0.45"/>
                <dgm:constr type="w" for="ch" forName="centerBoxChildren" refType="w" fact="0.95"/>
                <dgm:constr type="h" for="ch" forName="centerBoxChildren" refType="h" fact="0.45"/>
              </dgm:constrLst>
            </dgm:if>
            <dgm:else name="Name60">
              <dgm:constrLst>
                <dgm:constr type="l" for="ch" forName="centerBoxParent"/>
                <dgm:constr type="t" for="ch" forName="centerBoxParent"/>
                <dgm:constr type="w" for="ch" forName="centerBoxParent" refType="w"/>
                <dgm:constr type="h" for="ch" forName="centerBoxParent" refType="h"/>
              </dgm:constrLst>
            </dgm:else>
          </dgm:choose>
          <dgm:ruleLst/>
          <dgm:layoutNode name="center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3" cnt="1"/>
            <dgm:constrLst>
              <dgm:constr type="tMarg" refType="primFontSz" fact="0.3"/>
              <dgm:constr type="lMarg" refType="primFontSz" fact="0.3"/>
              <dgm:constr type="rMarg" refType="primFontSz" fact="0.3"/>
            </dgm:constrLst>
            <dgm:ruleLst>
              <dgm:rule type="primFontSz" val="5" fact="NaN" max="NaN"/>
            </dgm:ruleLst>
          </dgm:layoutNode>
          <dgm:choose name="Name61">
            <dgm:if name="Name62" axis="ch ch" ptType="node node" st="3 1" cnt="1 0" func="cnt" op="gt" val="0">
              <dgm:layoutNode name="centerBoxChildren">
                <dgm:choose name="Name63">
                  <dgm:if name="Name64" func="var" arg="dir" op="equ" val="norm">
                    <dgm:alg type="lin">
                      <dgm:param type="horzAlign" val="l"/>
                    </dgm:alg>
                  </dgm:if>
                  <dgm:else name="Name65">
                    <dgm:alg type="lin">
                      <dgm:param type="linDir" val="fromR"/>
                      <dgm:param type="horzAlign" val="r"/>
                    </dgm:alg>
                  </dgm:else>
                </dgm:choose>
                <dgm:shape xmlns:r="http://schemas.openxmlformats.org/officeDocument/2006/relationships" r:blip="">
                  <dgm:adjLst/>
                </dgm:shape>
                <dgm:presOf/>
                <dgm:constrLst>
                  <dgm:constr type="w" for="ch" forName="cChild" refType="w"/>
                  <dgm:constr type="h" for="ch" forName="cChild" refType="h"/>
                </dgm:constrLst>
                <dgm:ruleLst/>
                <dgm:forEach name="Name66" axis="ch ch" ptType="node node" st="3 1" cnt="1 0">
                  <dgm:layoutNode name="c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67" axis="followSib" ptType="sibTrans" cnt="1">
                    <dgm:layoutNode name="cen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if>
            <dgm:else name="Name68"/>
          </dgm:choose>
        </dgm:layoutNode>
      </dgm:if>
      <dgm:else name="Name69"/>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C85FE2-8A4E-4CA0-B472-1B29FCA1BA63}" type="datetimeFigureOut">
              <a:rPr lang="en-US" smtClean="0"/>
              <a:t>11/4/2025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253CC5-E4E8-4588-8258-65FDDFDB7F83}" type="slidenum">
              <a:rPr lang="en-US" smtClean="0"/>
              <a:t>‹#›</a:t>
            </a:fld>
            <a:endParaRPr lang="en-US"/>
          </a:p>
        </p:txBody>
      </p:sp>
    </p:spTree>
    <p:extLst>
      <p:ext uri="{BB962C8B-B14F-4D97-AF65-F5344CB8AC3E}">
        <p14:creationId xmlns:p14="http://schemas.microsoft.com/office/powerpoint/2010/main" val="4046413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Laura</a:t>
            </a:r>
          </a:p>
        </p:txBody>
      </p:sp>
      <p:sp>
        <p:nvSpPr>
          <p:cNvPr id="4" name="Slide Number Placeholder 3"/>
          <p:cNvSpPr>
            <a:spLocks noGrp="1"/>
          </p:cNvSpPr>
          <p:nvPr>
            <p:ph type="sldNum" sz="quarter" idx="5"/>
          </p:nvPr>
        </p:nvSpPr>
        <p:spPr/>
        <p:txBody>
          <a:bodyPr/>
          <a:lstStyle/>
          <a:p>
            <a:fld id="{9F253CC5-E4E8-4588-8258-65FDDFDB7F83}" type="slidenum">
              <a:rPr lang="en-US" smtClean="0"/>
              <a:t>1</a:t>
            </a:fld>
            <a:endParaRPr lang="en-US"/>
          </a:p>
        </p:txBody>
      </p:sp>
    </p:spTree>
    <p:extLst>
      <p:ext uri="{BB962C8B-B14F-4D97-AF65-F5344CB8AC3E}">
        <p14:creationId xmlns:p14="http://schemas.microsoft.com/office/powerpoint/2010/main" val="19100575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Laura</a:t>
            </a:r>
          </a:p>
        </p:txBody>
      </p:sp>
      <p:sp>
        <p:nvSpPr>
          <p:cNvPr id="4" name="Slide Number Placeholder 3"/>
          <p:cNvSpPr>
            <a:spLocks noGrp="1"/>
          </p:cNvSpPr>
          <p:nvPr>
            <p:ph type="sldNum" sz="quarter" idx="5"/>
          </p:nvPr>
        </p:nvSpPr>
        <p:spPr/>
        <p:txBody>
          <a:bodyPr/>
          <a:lstStyle/>
          <a:p>
            <a:fld id="{9F253CC5-E4E8-4588-8258-65FDDFDB7F83}" type="slidenum">
              <a:rPr lang="en-US" smtClean="0"/>
              <a:t>2</a:t>
            </a:fld>
            <a:endParaRPr lang="en-US"/>
          </a:p>
        </p:txBody>
      </p:sp>
    </p:spTree>
    <p:extLst>
      <p:ext uri="{BB962C8B-B14F-4D97-AF65-F5344CB8AC3E}">
        <p14:creationId xmlns:p14="http://schemas.microsoft.com/office/powerpoint/2010/main" val="10969325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9D6017C-8169-4F9C-867E-279A09EE5CC6}" type="slidenum">
              <a:rPr lang="en-US" altLang="en-US" smtClean="0"/>
              <a:pPr>
                <a:defRPr/>
              </a:pPr>
              <a:t>6</a:t>
            </a:fld>
            <a:endParaRPr lang="en-US" altLang="en-US"/>
          </a:p>
        </p:txBody>
      </p:sp>
    </p:spTree>
    <p:extLst>
      <p:ext uri="{BB962C8B-B14F-4D97-AF65-F5344CB8AC3E}">
        <p14:creationId xmlns:p14="http://schemas.microsoft.com/office/powerpoint/2010/main" val="7695559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a:extLst>
              <a:ext uri="{FF2B5EF4-FFF2-40B4-BE49-F238E27FC236}">
                <a16:creationId xmlns:a16="http://schemas.microsoft.com/office/drawing/2014/main" id="{547E43FF-EFB0-49B4-B546-EC822A7619A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a:extLst>
              <a:ext uri="{FF2B5EF4-FFF2-40B4-BE49-F238E27FC236}">
                <a16:creationId xmlns:a16="http://schemas.microsoft.com/office/drawing/2014/main" id="{E0B27BF8-CD31-45A1-8CF7-9301D5A7F32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As staff working intimately with people </a:t>
            </a:r>
          </a:p>
        </p:txBody>
      </p:sp>
      <p:sp>
        <p:nvSpPr>
          <p:cNvPr id="27652" name="Slide Number Placeholder 3">
            <a:extLst>
              <a:ext uri="{FF2B5EF4-FFF2-40B4-BE49-F238E27FC236}">
                <a16:creationId xmlns:a16="http://schemas.microsoft.com/office/drawing/2014/main" id="{AA4CD963-315D-47FC-854B-97A5A139132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A1206D2-D3A4-4A5F-8191-A651890F0B06}" type="slidenum">
              <a:rPr lang="en-US" altLang="en-US" smtClean="0"/>
              <a:pPr>
                <a:spcBef>
                  <a:spcPct val="0"/>
                </a:spcBef>
              </a:pPr>
              <a:t>7</a:t>
            </a:fld>
            <a:endParaRPr lang="en-US" altLang="en-US"/>
          </a:p>
        </p:txBody>
      </p:sp>
    </p:spTree>
    <p:extLst>
      <p:ext uri="{BB962C8B-B14F-4D97-AF65-F5344CB8AC3E}">
        <p14:creationId xmlns:p14="http://schemas.microsoft.com/office/powerpoint/2010/main" val="25452243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0779B0-DA17-543C-0D23-4AEC40E632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24597F-DE33-7C4F-93B5-2660206F7DCA}"/>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1A5F88DE-1CAA-9C3A-BD8F-CD92E369A79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C570AB4-66AB-EAB6-AA61-113716F8E535}"/>
              </a:ext>
            </a:extLst>
          </p:cNvPr>
          <p:cNvSpPr>
            <a:spLocks noGrp="1"/>
          </p:cNvSpPr>
          <p:nvPr>
            <p:ph type="sldNum" sz="quarter" idx="5"/>
          </p:nvPr>
        </p:nvSpPr>
        <p:spPr/>
        <p:txBody>
          <a:bodyPr/>
          <a:lstStyle/>
          <a:p>
            <a:fld id="{A9E8C50A-01C2-9C4C-8D66-856E877B3B4C}" type="slidenum">
              <a:rPr lang="en-US" smtClean="0"/>
              <a:t>8</a:t>
            </a:fld>
            <a:endParaRPr lang="en-US"/>
          </a:p>
        </p:txBody>
      </p:sp>
    </p:spTree>
    <p:extLst>
      <p:ext uri="{BB962C8B-B14F-4D97-AF65-F5344CB8AC3E}">
        <p14:creationId xmlns:p14="http://schemas.microsoft.com/office/powerpoint/2010/main" val="9008939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30165EC5-56E7-4266-8284-812139D7A7C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id="{9005943B-AEC3-47D7-8B01-12201CEFCE3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29700" name="Slide Number Placeholder 3">
            <a:extLst>
              <a:ext uri="{FF2B5EF4-FFF2-40B4-BE49-F238E27FC236}">
                <a16:creationId xmlns:a16="http://schemas.microsoft.com/office/drawing/2014/main" id="{48419CC9-5D97-4EDC-AD42-77E768A2DDA9}"/>
              </a:ext>
            </a:extLst>
          </p:cNvPr>
          <p:cNvSpPr txBox="1">
            <a:spLocks noGrp="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783" tIns="46392" rIns="92783" bIns="46392"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a:spcBef>
                <a:spcPct val="0"/>
              </a:spcBef>
            </a:pPr>
            <a:fld id="{EAE7D124-DE9C-4206-BA11-D1541EB742CB}" type="slidenum">
              <a:rPr lang="en-US" altLang="en-US">
                <a:solidFill>
                  <a:srgbClr val="000000"/>
                </a:solidFill>
                <a:ea typeface="MS PGothic" panose="020B0600070205080204" pitchFamily="34" charset="-128"/>
                <a:cs typeface="ヒラギノ角ゴ Pro W3" charset="-128"/>
              </a:rPr>
              <a:pPr algn="r">
                <a:spcBef>
                  <a:spcPct val="0"/>
                </a:spcBef>
              </a:pPr>
              <a:t>9</a:t>
            </a:fld>
            <a:endParaRPr lang="en-US" altLang="en-US">
              <a:solidFill>
                <a:srgbClr val="000000"/>
              </a:solidFill>
              <a:ea typeface="MS PGothic" panose="020B0600070205080204" pitchFamily="34" charset="-128"/>
              <a:cs typeface="ヒラギノ角ゴ Pro W3"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9D6017C-8169-4F9C-867E-279A09EE5CC6}" type="slidenum">
              <a:rPr lang="en-US" altLang="en-US" smtClean="0"/>
              <a:pPr>
                <a:defRPr/>
              </a:pPr>
              <a:t>12</a:t>
            </a:fld>
            <a:endParaRPr lang="en-US" altLang="en-US"/>
          </a:p>
        </p:txBody>
      </p:sp>
    </p:spTree>
    <p:extLst>
      <p:ext uri="{BB962C8B-B14F-4D97-AF65-F5344CB8AC3E}">
        <p14:creationId xmlns:p14="http://schemas.microsoft.com/office/powerpoint/2010/main" val="34193911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DF31DF-C5B0-4933-8353-BDB07A9145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6AEEF1-EE22-6B93-100F-C7F0EE7B9B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A0937E-EBF4-EFFB-286C-A4F0D11A9A58}"/>
              </a:ext>
            </a:extLst>
          </p:cNvPr>
          <p:cNvSpPr>
            <a:spLocks noGrp="1"/>
          </p:cNvSpPr>
          <p:nvPr>
            <p:ph type="body" idx="1"/>
          </p:nvPr>
        </p:nvSpPr>
        <p:spPr/>
        <p:txBody>
          <a:bodyPr/>
          <a:lstStyle/>
          <a:p>
            <a:r>
              <a:rPr lang="en-US" dirty="0"/>
              <a:t>Jeff	</a:t>
            </a:r>
          </a:p>
        </p:txBody>
      </p:sp>
      <p:sp>
        <p:nvSpPr>
          <p:cNvPr id="4" name="Slide Number Placeholder 3">
            <a:extLst>
              <a:ext uri="{FF2B5EF4-FFF2-40B4-BE49-F238E27FC236}">
                <a16:creationId xmlns:a16="http://schemas.microsoft.com/office/drawing/2014/main" id="{A5E5F92B-6D79-0D88-DDD6-B3134188CED0}"/>
              </a:ext>
            </a:extLst>
          </p:cNvPr>
          <p:cNvSpPr>
            <a:spLocks noGrp="1"/>
          </p:cNvSpPr>
          <p:nvPr>
            <p:ph type="sldNum" sz="quarter" idx="5"/>
          </p:nvPr>
        </p:nvSpPr>
        <p:spPr/>
        <p:txBody>
          <a:bodyPr/>
          <a:lstStyle/>
          <a:p>
            <a:fld id="{9F253CC5-E4E8-4588-8258-65FDDFDB7F83}" type="slidenum">
              <a:rPr lang="en-US" smtClean="0"/>
              <a:t>17</a:t>
            </a:fld>
            <a:endParaRPr lang="en-US"/>
          </a:p>
        </p:txBody>
      </p:sp>
    </p:spTree>
    <p:extLst>
      <p:ext uri="{BB962C8B-B14F-4D97-AF65-F5344CB8AC3E}">
        <p14:creationId xmlns:p14="http://schemas.microsoft.com/office/powerpoint/2010/main" val="41058114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Crisis Services – Managed by BH ASO </a:t>
            </a:r>
          </a:p>
          <a:p>
            <a:r>
              <a:rPr lang="en-US"/>
              <a:t>BH ASO Contracts with Providers</a:t>
            </a:r>
          </a:p>
          <a:p>
            <a:endParaRPr lang="en-US"/>
          </a:p>
          <a:p>
            <a:r>
              <a:rPr lang="en-US"/>
              <a:t>Providers are part of the ICN – They’re paid through the MCO&gt;&gt;ASO</a:t>
            </a:r>
          </a:p>
          <a:p>
            <a:endParaRPr lang="en-US"/>
          </a:p>
          <a:p>
            <a:r>
              <a:rPr lang="en-US"/>
              <a:t>What Psych Rehabs Are?</a:t>
            </a:r>
          </a:p>
        </p:txBody>
      </p:sp>
      <p:sp>
        <p:nvSpPr>
          <p:cNvPr id="4" name="Slide Number Placeholder 3"/>
          <p:cNvSpPr>
            <a:spLocks noGrp="1"/>
          </p:cNvSpPr>
          <p:nvPr>
            <p:ph type="sldNum" sz="quarter" idx="5"/>
          </p:nvPr>
        </p:nvSpPr>
        <p:spPr/>
        <p:txBody>
          <a:bodyPr/>
          <a:lstStyle/>
          <a:p>
            <a:fld id="{B417A62F-7F29-4342-8B7B-E69FFA583103}" type="slidenum">
              <a:rPr lang="en-US" smtClean="0"/>
              <a:t>18</a:t>
            </a:fld>
            <a:endParaRPr lang="en-US"/>
          </a:p>
        </p:txBody>
      </p:sp>
    </p:spTree>
    <p:extLst>
      <p:ext uri="{BB962C8B-B14F-4D97-AF65-F5344CB8AC3E}">
        <p14:creationId xmlns:p14="http://schemas.microsoft.com/office/powerpoint/2010/main" val="27315776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F87C4C-555D-3A33-C872-1CD5BFBB8E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A95666-9906-155E-B456-33DB42F579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0698F2-FF52-C166-DCDC-994D9F920C4C}"/>
              </a:ext>
            </a:extLst>
          </p:cNvPr>
          <p:cNvSpPr>
            <a:spLocks noGrp="1"/>
          </p:cNvSpPr>
          <p:nvPr>
            <p:ph type="body" idx="1"/>
          </p:nvPr>
        </p:nvSpPr>
        <p:spPr/>
        <p:txBody>
          <a:bodyPr/>
          <a:lstStyle/>
          <a:p>
            <a:r>
              <a:rPr lang="en-US" dirty="0"/>
              <a:t>Jeff	</a:t>
            </a:r>
          </a:p>
        </p:txBody>
      </p:sp>
      <p:sp>
        <p:nvSpPr>
          <p:cNvPr id="4" name="Slide Number Placeholder 3">
            <a:extLst>
              <a:ext uri="{FF2B5EF4-FFF2-40B4-BE49-F238E27FC236}">
                <a16:creationId xmlns:a16="http://schemas.microsoft.com/office/drawing/2014/main" id="{3E5049EB-0B23-2742-9BC3-1371CB50F555}"/>
              </a:ext>
            </a:extLst>
          </p:cNvPr>
          <p:cNvSpPr>
            <a:spLocks noGrp="1"/>
          </p:cNvSpPr>
          <p:nvPr>
            <p:ph type="sldNum" sz="quarter" idx="5"/>
          </p:nvPr>
        </p:nvSpPr>
        <p:spPr/>
        <p:txBody>
          <a:bodyPr/>
          <a:lstStyle/>
          <a:p>
            <a:fld id="{9F253CC5-E4E8-4588-8258-65FDDFDB7F83}" type="slidenum">
              <a:rPr lang="en-US" smtClean="0"/>
              <a:t>23</a:t>
            </a:fld>
            <a:endParaRPr lang="en-US"/>
          </a:p>
        </p:txBody>
      </p:sp>
    </p:spTree>
    <p:extLst>
      <p:ext uri="{BB962C8B-B14F-4D97-AF65-F5344CB8AC3E}">
        <p14:creationId xmlns:p14="http://schemas.microsoft.com/office/powerpoint/2010/main" val="30048343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Jeff	</a:t>
            </a:r>
          </a:p>
        </p:txBody>
      </p:sp>
      <p:sp>
        <p:nvSpPr>
          <p:cNvPr id="4" name="Slide Number Placeholder 3"/>
          <p:cNvSpPr>
            <a:spLocks noGrp="1"/>
          </p:cNvSpPr>
          <p:nvPr>
            <p:ph type="sldNum" sz="quarter" idx="5"/>
          </p:nvPr>
        </p:nvSpPr>
        <p:spPr/>
        <p:txBody>
          <a:bodyPr/>
          <a:lstStyle/>
          <a:p>
            <a:fld id="{9F253CC5-E4E8-4588-8258-65FDDFDB7F83}" type="slidenum">
              <a:rPr lang="en-US" smtClean="0"/>
              <a:t>26</a:t>
            </a:fld>
            <a:endParaRPr lang="en-US"/>
          </a:p>
        </p:txBody>
      </p:sp>
    </p:spTree>
    <p:extLst>
      <p:ext uri="{BB962C8B-B14F-4D97-AF65-F5344CB8AC3E}">
        <p14:creationId xmlns:p14="http://schemas.microsoft.com/office/powerpoint/2010/main" val="1986273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Jeff</a:t>
            </a:r>
          </a:p>
        </p:txBody>
      </p:sp>
      <p:sp>
        <p:nvSpPr>
          <p:cNvPr id="4" name="Slide Number Placeholder 3"/>
          <p:cNvSpPr>
            <a:spLocks noGrp="1"/>
          </p:cNvSpPr>
          <p:nvPr>
            <p:ph type="sldNum" sz="quarter" idx="5"/>
          </p:nvPr>
        </p:nvSpPr>
        <p:spPr/>
        <p:txBody>
          <a:bodyPr/>
          <a:lstStyle/>
          <a:p>
            <a:fld id="{9F253CC5-E4E8-4588-8258-65FDDFDB7F83}" type="slidenum">
              <a:rPr lang="en-US" smtClean="0"/>
              <a:t>32</a:t>
            </a:fld>
            <a:endParaRPr lang="en-US"/>
          </a:p>
        </p:txBody>
      </p:sp>
    </p:spTree>
    <p:extLst>
      <p:ext uri="{BB962C8B-B14F-4D97-AF65-F5344CB8AC3E}">
        <p14:creationId xmlns:p14="http://schemas.microsoft.com/office/powerpoint/2010/main" val="30818518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10CF8A-456C-ECC7-FA45-3EBD5932C3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C7C1C0-4AD7-142C-246C-56BEBF0504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7B5A9A-CA26-AFC2-6669-A994C342A85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C9599B7-F10B-EDA4-C84F-6E56D4F61729}"/>
              </a:ext>
            </a:extLst>
          </p:cNvPr>
          <p:cNvSpPr>
            <a:spLocks noGrp="1"/>
          </p:cNvSpPr>
          <p:nvPr>
            <p:ph type="sldNum" sz="quarter" idx="5"/>
          </p:nvPr>
        </p:nvSpPr>
        <p:spPr/>
        <p:txBody>
          <a:bodyPr/>
          <a:lstStyle/>
          <a:p>
            <a:fld id="{9F253CC5-E4E8-4588-8258-65FDDFDB7F83}" type="slidenum">
              <a:rPr lang="en-US" smtClean="0"/>
              <a:t>33</a:t>
            </a:fld>
            <a:endParaRPr lang="en-US"/>
          </a:p>
        </p:txBody>
      </p:sp>
    </p:spTree>
    <p:extLst>
      <p:ext uri="{BB962C8B-B14F-4D97-AF65-F5344CB8AC3E}">
        <p14:creationId xmlns:p14="http://schemas.microsoft.com/office/powerpoint/2010/main" val="10205972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Jeff</a:t>
            </a:r>
          </a:p>
        </p:txBody>
      </p:sp>
      <p:sp>
        <p:nvSpPr>
          <p:cNvPr id="4" name="Slide Number Placeholder 3"/>
          <p:cNvSpPr>
            <a:spLocks noGrp="1"/>
          </p:cNvSpPr>
          <p:nvPr>
            <p:ph type="sldNum" sz="quarter" idx="5"/>
          </p:nvPr>
        </p:nvSpPr>
        <p:spPr/>
        <p:txBody>
          <a:bodyPr/>
          <a:lstStyle/>
          <a:p>
            <a:fld id="{9F253CC5-E4E8-4588-8258-65FDDFDB7F83}" type="slidenum">
              <a:rPr lang="en-US" smtClean="0"/>
              <a:t>34</a:t>
            </a:fld>
            <a:endParaRPr lang="en-US"/>
          </a:p>
        </p:txBody>
      </p:sp>
    </p:spTree>
    <p:extLst>
      <p:ext uri="{BB962C8B-B14F-4D97-AF65-F5344CB8AC3E}">
        <p14:creationId xmlns:p14="http://schemas.microsoft.com/office/powerpoint/2010/main" val="5363434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Jeff</a:t>
            </a:r>
          </a:p>
        </p:txBody>
      </p:sp>
      <p:sp>
        <p:nvSpPr>
          <p:cNvPr id="4" name="Slide Number Placeholder 3"/>
          <p:cNvSpPr>
            <a:spLocks noGrp="1"/>
          </p:cNvSpPr>
          <p:nvPr>
            <p:ph type="sldNum" sz="quarter" idx="5"/>
          </p:nvPr>
        </p:nvSpPr>
        <p:spPr/>
        <p:txBody>
          <a:bodyPr/>
          <a:lstStyle/>
          <a:p>
            <a:fld id="{9F253CC5-E4E8-4588-8258-65FDDFDB7F83}" type="slidenum">
              <a:rPr lang="en-US" smtClean="0"/>
              <a:t>35</a:t>
            </a:fld>
            <a:endParaRPr lang="en-US"/>
          </a:p>
        </p:txBody>
      </p:sp>
    </p:spTree>
    <p:extLst>
      <p:ext uri="{BB962C8B-B14F-4D97-AF65-F5344CB8AC3E}">
        <p14:creationId xmlns:p14="http://schemas.microsoft.com/office/powerpoint/2010/main" val="31236727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Jeff</a:t>
            </a:r>
          </a:p>
        </p:txBody>
      </p:sp>
      <p:sp>
        <p:nvSpPr>
          <p:cNvPr id="4" name="Slide Number Placeholder 3"/>
          <p:cNvSpPr>
            <a:spLocks noGrp="1"/>
          </p:cNvSpPr>
          <p:nvPr>
            <p:ph type="sldNum" sz="quarter" idx="5"/>
          </p:nvPr>
        </p:nvSpPr>
        <p:spPr/>
        <p:txBody>
          <a:bodyPr/>
          <a:lstStyle/>
          <a:p>
            <a:fld id="{9F253CC5-E4E8-4588-8258-65FDDFDB7F83}" type="slidenum">
              <a:rPr lang="en-US" smtClean="0"/>
              <a:t>36</a:t>
            </a:fld>
            <a:endParaRPr lang="en-US"/>
          </a:p>
        </p:txBody>
      </p:sp>
    </p:spTree>
    <p:extLst>
      <p:ext uri="{BB962C8B-B14F-4D97-AF65-F5344CB8AC3E}">
        <p14:creationId xmlns:p14="http://schemas.microsoft.com/office/powerpoint/2010/main" val="34196623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Jeff</a:t>
            </a:r>
          </a:p>
        </p:txBody>
      </p:sp>
      <p:sp>
        <p:nvSpPr>
          <p:cNvPr id="4" name="Slide Number Placeholder 3"/>
          <p:cNvSpPr>
            <a:spLocks noGrp="1"/>
          </p:cNvSpPr>
          <p:nvPr>
            <p:ph type="sldNum" sz="quarter" idx="5"/>
          </p:nvPr>
        </p:nvSpPr>
        <p:spPr/>
        <p:txBody>
          <a:bodyPr/>
          <a:lstStyle/>
          <a:p>
            <a:fld id="{9F253CC5-E4E8-4588-8258-65FDDFDB7F83}" type="slidenum">
              <a:rPr lang="en-US" smtClean="0"/>
              <a:t>37</a:t>
            </a:fld>
            <a:endParaRPr lang="en-US"/>
          </a:p>
        </p:txBody>
      </p:sp>
    </p:spTree>
    <p:extLst>
      <p:ext uri="{BB962C8B-B14F-4D97-AF65-F5344CB8AC3E}">
        <p14:creationId xmlns:p14="http://schemas.microsoft.com/office/powerpoint/2010/main" val="24991809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0779B0-DA17-543C-0D23-4AEC40E632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24597F-DE33-7C4F-93B5-2660206F7DCA}"/>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1A5F88DE-1CAA-9C3A-BD8F-CD92E369A79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C570AB4-66AB-EAB6-AA61-113716F8E535}"/>
              </a:ext>
            </a:extLst>
          </p:cNvPr>
          <p:cNvSpPr>
            <a:spLocks noGrp="1"/>
          </p:cNvSpPr>
          <p:nvPr>
            <p:ph type="sldNum" sz="quarter" idx="5"/>
          </p:nvPr>
        </p:nvSpPr>
        <p:spPr/>
        <p:txBody>
          <a:bodyPr/>
          <a:lstStyle/>
          <a:p>
            <a:fld id="{A9E8C50A-01C2-9C4C-8D66-856E877B3B4C}" type="slidenum">
              <a:rPr lang="en-US" smtClean="0"/>
              <a:t>38</a:t>
            </a:fld>
            <a:endParaRPr lang="en-US"/>
          </a:p>
        </p:txBody>
      </p:sp>
    </p:spTree>
    <p:extLst>
      <p:ext uri="{BB962C8B-B14F-4D97-AF65-F5344CB8AC3E}">
        <p14:creationId xmlns:p14="http://schemas.microsoft.com/office/powerpoint/2010/main" val="2925138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Jeff</a:t>
            </a:r>
          </a:p>
        </p:txBody>
      </p:sp>
      <p:sp>
        <p:nvSpPr>
          <p:cNvPr id="4" name="Slide Number Placeholder 3"/>
          <p:cNvSpPr>
            <a:spLocks noGrp="1"/>
          </p:cNvSpPr>
          <p:nvPr>
            <p:ph type="sldNum" sz="quarter" idx="5"/>
          </p:nvPr>
        </p:nvSpPr>
        <p:spPr/>
        <p:txBody>
          <a:bodyPr/>
          <a:lstStyle/>
          <a:p>
            <a:fld id="{9F253CC5-E4E8-4588-8258-65FDDFDB7F83}" type="slidenum">
              <a:rPr lang="en-US" smtClean="0"/>
              <a:t>39</a:t>
            </a:fld>
            <a:endParaRPr lang="en-US"/>
          </a:p>
        </p:txBody>
      </p:sp>
    </p:spTree>
    <p:extLst>
      <p:ext uri="{BB962C8B-B14F-4D97-AF65-F5344CB8AC3E}">
        <p14:creationId xmlns:p14="http://schemas.microsoft.com/office/powerpoint/2010/main" val="6609578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5B91268-AB86-9148-9731-ABF651215575}"/>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4133838-55F5-1E4A-B5FD-9A4BE6FC20E8}"/>
              </a:ext>
            </a:extLst>
          </p:cNvPr>
          <p:cNvSpPr>
            <a:spLocks noGrp="1"/>
          </p:cNvSpPr>
          <p:nvPr>
            <p:ph type="ctrTitle" hasCustomPrompt="1"/>
          </p:nvPr>
        </p:nvSpPr>
        <p:spPr>
          <a:xfrm>
            <a:off x="584752" y="3692938"/>
            <a:ext cx="11022496" cy="1655763"/>
          </a:xfrm>
        </p:spPr>
        <p:txBody>
          <a:bodyPr anchor="t" anchorCtr="0">
            <a:noAutofit/>
          </a:bodyPr>
          <a:lstStyle>
            <a:lvl1pPr algn="ctr">
              <a:defRPr sz="6000" b="0" i="0">
                <a:solidFill>
                  <a:srgbClr val="EA5E29"/>
                </a:solidFill>
                <a:latin typeface="Calibri Light" panose="020F0302020204030204" pitchFamily="34" charset="0"/>
                <a:cs typeface="Calibri Light" panose="020F0302020204030204" pitchFamily="34" charset="0"/>
              </a:defRPr>
            </a:lvl1pPr>
          </a:lstStyle>
          <a:p>
            <a:r>
              <a:rPr lang="en-US" dirty="0"/>
              <a:t>Set Title Slide Font Between </a:t>
            </a:r>
            <a:br>
              <a:rPr lang="en-US" dirty="0"/>
            </a:br>
            <a:r>
              <a:rPr lang="en-US" dirty="0"/>
              <a:t>40-65pt</a:t>
            </a:r>
          </a:p>
        </p:txBody>
      </p:sp>
      <p:sp>
        <p:nvSpPr>
          <p:cNvPr id="3" name="Subtitle 2">
            <a:extLst>
              <a:ext uri="{FF2B5EF4-FFF2-40B4-BE49-F238E27FC236}">
                <a16:creationId xmlns:a16="http://schemas.microsoft.com/office/drawing/2014/main" id="{79732EF6-2C34-0345-AA20-6335C996C994}"/>
              </a:ext>
            </a:extLst>
          </p:cNvPr>
          <p:cNvSpPr>
            <a:spLocks noGrp="1"/>
          </p:cNvSpPr>
          <p:nvPr>
            <p:ph type="subTitle" idx="1" hasCustomPrompt="1"/>
          </p:nvPr>
        </p:nvSpPr>
        <p:spPr>
          <a:xfrm>
            <a:off x="584752" y="5440778"/>
            <a:ext cx="11022496" cy="1052098"/>
          </a:xfrm>
        </p:spPr>
        <p:txBody>
          <a:bodyPr>
            <a:noAutofit/>
          </a:bodyPr>
          <a:lstStyle>
            <a:lvl1pPr marL="0" indent="0" algn="ctr">
              <a:lnSpc>
                <a:spcPct val="100000"/>
              </a:lnSpc>
              <a:spcBef>
                <a:spcPts val="0"/>
              </a:spcBef>
              <a:buNone/>
              <a:defRPr sz="2400" b="0" i="0">
                <a:solidFill>
                  <a:schemeClr val="tx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Set subtitle font between 24-35pt. If titles cannot fit within these ranges, </a:t>
            </a:r>
            <a:br>
              <a:rPr lang="en-US" dirty="0"/>
            </a:br>
            <a:r>
              <a:rPr lang="en-US" dirty="0"/>
              <a:t>copy edits may be necessary.</a:t>
            </a:r>
          </a:p>
        </p:txBody>
      </p:sp>
      <p:sp>
        <p:nvSpPr>
          <p:cNvPr id="6" name="Slide Number Placeholder 5">
            <a:extLst>
              <a:ext uri="{FF2B5EF4-FFF2-40B4-BE49-F238E27FC236}">
                <a16:creationId xmlns:a16="http://schemas.microsoft.com/office/drawing/2014/main" id="{E1628CAE-3A65-6A4A-842D-CE02EAE9337A}"/>
              </a:ext>
            </a:extLst>
          </p:cNvPr>
          <p:cNvSpPr>
            <a:spLocks noGrp="1"/>
          </p:cNvSpPr>
          <p:nvPr>
            <p:ph type="sldNum" sz="quarter" idx="12"/>
          </p:nvPr>
        </p:nvSpPr>
        <p:spPr>
          <a:xfrm>
            <a:off x="9448800" y="6492875"/>
            <a:ext cx="2743200" cy="365125"/>
          </a:xfrm>
        </p:spPr>
        <p:txBody>
          <a:bodyPr/>
          <a:lstStyle/>
          <a:p>
            <a:fld id="{73E3F615-0371-7B44-8B36-5A304F524AD2}" type="slidenum">
              <a:rPr lang="en-US" smtClean="0"/>
              <a:t>‹#›</a:t>
            </a:fld>
            <a:endParaRPr lang="en-US"/>
          </a:p>
        </p:txBody>
      </p:sp>
    </p:spTree>
    <p:extLst>
      <p:ext uri="{BB962C8B-B14F-4D97-AF65-F5344CB8AC3E}">
        <p14:creationId xmlns:p14="http://schemas.microsoft.com/office/powerpoint/2010/main" val="3307747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A435658-2B81-3940-BC8A-142D00486858}"/>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090F14D-D7C6-4744-9649-46967A3603D7}"/>
              </a:ext>
            </a:extLst>
          </p:cNvPr>
          <p:cNvSpPr>
            <a:spLocks noGrp="1"/>
          </p:cNvSpPr>
          <p:nvPr>
            <p:ph type="title" hasCustomPrompt="1"/>
          </p:nvPr>
        </p:nvSpPr>
        <p:spPr>
          <a:xfrm>
            <a:off x="564874" y="365125"/>
            <a:ext cx="11062252" cy="1325563"/>
          </a:xfrm>
        </p:spPr>
        <p:txBody>
          <a:bodyPr>
            <a:noAutofit/>
          </a:bodyPr>
          <a:lstStyle>
            <a:lvl1pPr>
              <a:defRPr sz="4500" b="0" i="0">
                <a:solidFill>
                  <a:srgbClr val="EA5E29"/>
                </a:solidFill>
                <a:latin typeface="Calibri Light" panose="020F0302020204030204" pitchFamily="34" charset="0"/>
                <a:cs typeface="Calibri Light" panose="020F0302020204030204" pitchFamily="34" charset="0"/>
              </a:defRPr>
            </a:lvl1pPr>
          </a:lstStyle>
          <a:p>
            <a:r>
              <a:rPr lang="en-US" dirty="0"/>
              <a:t>Set Title Font Between 35-55pt</a:t>
            </a:r>
          </a:p>
        </p:txBody>
      </p:sp>
      <p:sp>
        <p:nvSpPr>
          <p:cNvPr id="3" name="Content Placeholder 2">
            <a:extLst>
              <a:ext uri="{FF2B5EF4-FFF2-40B4-BE49-F238E27FC236}">
                <a16:creationId xmlns:a16="http://schemas.microsoft.com/office/drawing/2014/main" id="{E0AD1DA2-A021-7142-B956-10996DCC09D1}"/>
              </a:ext>
            </a:extLst>
          </p:cNvPr>
          <p:cNvSpPr>
            <a:spLocks noGrp="1"/>
          </p:cNvSpPr>
          <p:nvPr>
            <p:ph idx="1" hasCustomPrompt="1"/>
          </p:nvPr>
        </p:nvSpPr>
        <p:spPr>
          <a:xfrm>
            <a:off x="564874" y="1825626"/>
            <a:ext cx="11062252" cy="4014215"/>
          </a:xfrm>
        </p:spPr>
        <p:txBody>
          <a:bodyPr>
            <a:noAutofit/>
          </a:bodyPr>
          <a:lstStyle>
            <a:lvl1pPr marL="342900" indent="-342900">
              <a:lnSpc>
                <a:spcPct val="100000"/>
              </a:lnSpc>
              <a:buFont typeface="Arial" panose="020B0604020202020204" pitchFamily="34" charset="0"/>
              <a:buChar char="•"/>
              <a:defRPr sz="2000" b="0" i="0">
                <a:latin typeface="+mn-lt"/>
                <a:cs typeface="Calibri Light" panose="020F0302020204030204" pitchFamily="34" charset="0"/>
              </a:defRPr>
            </a:lvl1pPr>
            <a:lvl2pPr>
              <a:defRPr sz="2000"/>
            </a:lvl2pPr>
            <a:lvl3pPr>
              <a:defRPr sz="2000"/>
            </a:lvl3pPr>
            <a:lvl4pPr>
              <a:defRPr sz="2000"/>
            </a:lvl4pPr>
          </a:lstStyle>
          <a:p>
            <a:pPr lvl="0"/>
            <a:r>
              <a:rPr lang="en-US" dirty="0"/>
              <a:t>Set body text font between 18-22pt. If body text cannot fit within these ranges, push text to second slide or copy edits may be necessary.</a:t>
            </a:r>
          </a:p>
        </p:txBody>
      </p:sp>
      <p:sp>
        <p:nvSpPr>
          <p:cNvPr id="6" name="Slide Number Placeholder 5">
            <a:extLst>
              <a:ext uri="{FF2B5EF4-FFF2-40B4-BE49-F238E27FC236}">
                <a16:creationId xmlns:a16="http://schemas.microsoft.com/office/drawing/2014/main" id="{37FE8183-5489-2A49-9A6F-02B2ED2B448E}"/>
              </a:ext>
            </a:extLst>
          </p:cNvPr>
          <p:cNvSpPr>
            <a:spLocks noGrp="1"/>
          </p:cNvSpPr>
          <p:nvPr>
            <p:ph type="sldNum" sz="quarter" idx="12"/>
          </p:nvPr>
        </p:nvSpPr>
        <p:spPr>
          <a:xfrm>
            <a:off x="9448800" y="6492875"/>
            <a:ext cx="2743200" cy="365125"/>
          </a:xfrm>
        </p:spPr>
        <p:txBody>
          <a:bodyPr/>
          <a:lstStyle/>
          <a:p>
            <a:fld id="{73E3F615-0371-7B44-8B36-5A304F524AD2}" type="slidenum">
              <a:rPr lang="en-US" smtClean="0"/>
              <a:t>‹#›</a:t>
            </a:fld>
            <a:endParaRPr lang="en-US" dirty="0"/>
          </a:p>
        </p:txBody>
      </p:sp>
    </p:spTree>
    <p:extLst>
      <p:ext uri="{BB962C8B-B14F-4D97-AF65-F5344CB8AC3E}">
        <p14:creationId xmlns:p14="http://schemas.microsoft.com/office/powerpoint/2010/main" val="9311004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B738252-D25F-464B-8188-40A5EDA9A292}"/>
              </a:ext>
            </a:extLst>
          </p:cNvPr>
          <p:cNvPicPr>
            <a:picLocks noChangeAspect="1"/>
          </p:cNvPicPr>
          <p:nvPr userDrawn="1"/>
        </p:nvPicPr>
        <p:blipFill>
          <a:blip r:embed="rId2"/>
          <a:srcRect/>
          <a:stretch/>
        </p:blipFill>
        <p:spPr>
          <a:xfrm>
            <a:off x="0" y="0"/>
            <a:ext cx="12192000" cy="6858000"/>
          </a:xfrm>
          <a:prstGeom prst="rect">
            <a:avLst/>
          </a:prstGeom>
        </p:spPr>
      </p:pic>
      <p:sp>
        <p:nvSpPr>
          <p:cNvPr id="9" name="Slide Number Placeholder 5">
            <a:extLst>
              <a:ext uri="{FF2B5EF4-FFF2-40B4-BE49-F238E27FC236}">
                <a16:creationId xmlns:a16="http://schemas.microsoft.com/office/drawing/2014/main" id="{625D5A0F-7A41-234D-9DDA-A6A755F208F3}"/>
              </a:ext>
            </a:extLst>
          </p:cNvPr>
          <p:cNvSpPr>
            <a:spLocks noGrp="1"/>
          </p:cNvSpPr>
          <p:nvPr>
            <p:ph type="sldNum" sz="quarter" idx="12"/>
          </p:nvPr>
        </p:nvSpPr>
        <p:spPr>
          <a:xfrm>
            <a:off x="9448800" y="6492875"/>
            <a:ext cx="2743200" cy="365125"/>
          </a:xfrm>
        </p:spPr>
        <p:txBody>
          <a:bodyPr/>
          <a:lstStyle/>
          <a:p>
            <a:fld id="{73E3F615-0371-7B44-8B36-5A304F524AD2}" type="slidenum">
              <a:rPr lang="en-US" smtClean="0"/>
              <a:t>‹#›</a:t>
            </a:fld>
            <a:endParaRPr lang="en-US" dirty="0"/>
          </a:p>
        </p:txBody>
      </p:sp>
      <p:sp>
        <p:nvSpPr>
          <p:cNvPr id="2" name="Title 1">
            <a:extLst>
              <a:ext uri="{FF2B5EF4-FFF2-40B4-BE49-F238E27FC236}">
                <a16:creationId xmlns:a16="http://schemas.microsoft.com/office/drawing/2014/main" id="{F0EEAC10-D300-BD46-9679-F8E2272D6548}"/>
              </a:ext>
            </a:extLst>
          </p:cNvPr>
          <p:cNvSpPr>
            <a:spLocks noGrp="1"/>
          </p:cNvSpPr>
          <p:nvPr>
            <p:ph type="title" hasCustomPrompt="1"/>
          </p:nvPr>
        </p:nvSpPr>
        <p:spPr/>
        <p:txBody>
          <a:bodyPr>
            <a:noAutofit/>
          </a:bodyPr>
          <a:lstStyle>
            <a:lvl1pPr>
              <a:defRPr>
                <a:solidFill>
                  <a:srgbClr val="EA5E29"/>
                </a:solidFill>
              </a:defRPr>
            </a:lvl1pPr>
          </a:lstStyle>
          <a:p>
            <a:r>
              <a:rPr lang="en-US" dirty="0"/>
              <a:t>Set Title Font Between 35-55pt</a:t>
            </a:r>
          </a:p>
        </p:txBody>
      </p:sp>
      <p:sp>
        <p:nvSpPr>
          <p:cNvPr id="3" name="Content Placeholder 2">
            <a:extLst>
              <a:ext uri="{FF2B5EF4-FFF2-40B4-BE49-F238E27FC236}">
                <a16:creationId xmlns:a16="http://schemas.microsoft.com/office/drawing/2014/main" id="{0B7906DB-83BD-6C47-B6A4-A94ACD60BCFF}"/>
              </a:ext>
            </a:extLst>
          </p:cNvPr>
          <p:cNvSpPr>
            <a:spLocks noGrp="1"/>
          </p:cNvSpPr>
          <p:nvPr>
            <p:ph sz="half" idx="1" hasCustomPrompt="1"/>
          </p:nvPr>
        </p:nvSpPr>
        <p:spPr>
          <a:xfrm>
            <a:off x="838200" y="1825625"/>
            <a:ext cx="5181600" cy="4059360"/>
          </a:xfrm>
        </p:spPr>
        <p:txBody>
          <a:bodyPr>
            <a:noAutofit/>
          </a:bodyPr>
          <a:lstStyle>
            <a:lvl1pPr>
              <a:lnSpc>
                <a:spcPct val="100000"/>
              </a:lnSpc>
              <a:defRPr sz="2000"/>
            </a:lvl1pPr>
            <a:lvl2pPr>
              <a:lnSpc>
                <a:spcPct val="100000"/>
              </a:lnSpc>
              <a:defRPr sz="2000"/>
            </a:lvl2pPr>
            <a:lvl3pPr>
              <a:lnSpc>
                <a:spcPct val="100000"/>
              </a:lnSpc>
              <a:defRPr sz="2000"/>
            </a:lvl3pPr>
          </a:lstStyle>
          <a:p>
            <a:pPr lvl="0"/>
            <a:r>
              <a:rPr lang="en-US" dirty="0"/>
              <a:t>Set body text font between 18-22pt. If body text cannot fit within these ranges, push text to second slide or copy edits may be necessary.</a:t>
            </a:r>
          </a:p>
          <a:p>
            <a:pPr lvl="1"/>
            <a:r>
              <a:rPr lang="en-US" dirty="0"/>
              <a:t>Second</a:t>
            </a:r>
          </a:p>
          <a:p>
            <a:pPr lvl="2"/>
            <a:r>
              <a:rPr lang="en-US" dirty="0"/>
              <a:t>Third</a:t>
            </a:r>
          </a:p>
        </p:txBody>
      </p:sp>
      <p:sp>
        <p:nvSpPr>
          <p:cNvPr id="4" name="Content Placeholder 3">
            <a:extLst>
              <a:ext uri="{FF2B5EF4-FFF2-40B4-BE49-F238E27FC236}">
                <a16:creationId xmlns:a16="http://schemas.microsoft.com/office/drawing/2014/main" id="{0B29A26C-206B-6344-8299-4A5F98C258A8}"/>
              </a:ext>
            </a:extLst>
          </p:cNvPr>
          <p:cNvSpPr>
            <a:spLocks noGrp="1"/>
          </p:cNvSpPr>
          <p:nvPr>
            <p:ph sz="half" idx="2" hasCustomPrompt="1"/>
          </p:nvPr>
        </p:nvSpPr>
        <p:spPr>
          <a:xfrm>
            <a:off x="6172200" y="1825625"/>
            <a:ext cx="5181600" cy="4059360"/>
          </a:xfrm>
        </p:spPr>
        <p:txBody>
          <a:bodyPr>
            <a:noAutofit/>
          </a:bodyPr>
          <a:lstStyle>
            <a:lvl1pPr>
              <a:lnSpc>
                <a:spcPct val="100000"/>
              </a:lnSpc>
              <a:defRPr sz="2000"/>
            </a:lvl1pPr>
            <a:lvl2pPr>
              <a:lnSpc>
                <a:spcPct val="100000"/>
              </a:lnSpc>
              <a:defRPr sz="2000"/>
            </a:lvl2pPr>
            <a:lvl3pPr>
              <a:lnSpc>
                <a:spcPct val="100000"/>
              </a:lnSpc>
              <a:defRPr sz="2000"/>
            </a:lvl3pPr>
          </a:lstStyle>
          <a:p>
            <a:pPr lvl="0"/>
            <a:r>
              <a:rPr lang="en-US" dirty="0"/>
              <a:t>Set body text font between 18-22pt. If body text cannot fit within these ranges, push text to second slide or copy edits may be necessary.</a:t>
            </a:r>
          </a:p>
          <a:p>
            <a:pPr lvl="1"/>
            <a:r>
              <a:rPr lang="en-US" dirty="0"/>
              <a:t>Second</a:t>
            </a:r>
          </a:p>
          <a:p>
            <a:pPr lvl="2"/>
            <a:r>
              <a:rPr lang="en-US" dirty="0"/>
              <a:t>Third</a:t>
            </a:r>
          </a:p>
        </p:txBody>
      </p:sp>
    </p:spTree>
    <p:extLst>
      <p:ext uri="{BB962C8B-B14F-4D97-AF65-F5344CB8AC3E}">
        <p14:creationId xmlns:p14="http://schemas.microsoft.com/office/powerpoint/2010/main" val="27875159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F441F09-DB47-B048-A636-B1ABE63651C7}"/>
              </a:ext>
            </a:extLst>
          </p:cNvPr>
          <p:cNvPicPr>
            <a:picLocks noChangeAspect="1"/>
          </p:cNvPicPr>
          <p:nvPr userDrawn="1"/>
        </p:nvPicPr>
        <p:blipFill>
          <a:blip r:embed="rId2"/>
          <a:srcRect/>
          <a:stretch/>
        </p:blipFill>
        <p:spPr>
          <a:xfrm>
            <a:off x="0" y="0"/>
            <a:ext cx="12192000" cy="6858000"/>
          </a:xfrm>
          <a:prstGeom prst="rect">
            <a:avLst/>
          </a:prstGeom>
        </p:spPr>
      </p:pic>
      <p:sp>
        <p:nvSpPr>
          <p:cNvPr id="11" name="Slide Number Placeholder 5">
            <a:extLst>
              <a:ext uri="{FF2B5EF4-FFF2-40B4-BE49-F238E27FC236}">
                <a16:creationId xmlns:a16="http://schemas.microsoft.com/office/drawing/2014/main" id="{9B6DBFBC-95BD-BE41-B158-FB8732847D34}"/>
              </a:ext>
            </a:extLst>
          </p:cNvPr>
          <p:cNvSpPr>
            <a:spLocks noGrp="1"/>
          </p:cNvSpPr>
          <p:nvPr>
            <p:ph type="sldNum" sz="quarter" idx="12"/>
          </p:nvPr>
        </p:nvSpPr>
        <p:spPr>
          <a:xfrm>
            <a:off x="9448800" y="6492875"/>
            <a:ext cx="2743200" cy="365125"/>
          </a:xfrm>
        </p:spPr>
        <p:txBody>
          <a:bodyPr/>
          <a:lstStyle/>
          <a:p>
            <a:fld id="{73E3F615-0371-7B44-8B36-5A304F524AD2}" type="slidenum">
              <a:rPr lang="en-US" smtClean="0"/>
              <a:t>‹#›</a:t>
            </a:fld>
            <a:endParaRPr lang="en-US" dirty="0"/>
          </a:p>
        </p:txBody>
      </p:sp>
      <p:sp>
        <p:nvSpPr>
          <p:cNvPr id="2" name="Title 1">
            <a:extLst>
              <a:ext uri="{FF2B5EF4-FFF2-40B4-BE49-F238E27FC236}">
                <a16:creationId xmlns:a16="http://schemas.microsoft.com/office/drawing/2014/main" id="{38692B32-7DD0-6840-9D76-89EA118035DF}"/>
              </a:ext>
            </a:extLst>
          </p:cNvPr>
          <p:cNvSpPr>
            <a:spLocks noGrp="1"/>
          </p:cNvSpPr>
          <p:nvPr>
            <p:ph type="title" hasCustomPrompt="1"/>
          </p:nvPr>
        </p:nvSpPr>
        <p:spPr>
          <a:xfrm>
            <a:off x="839788" y="365125"/>
            <a:ext cx="10515600" cy="1325563"/>
          </a:xfrm>
        </p:spPr>
        <p:txBody>
          <a:bodyPr>
            <a:noAutofit/>
          </a:bodyPr>
          <a:lstStyle>
            <a:lvl1pPr>
              <a:defRPr>
                <a:solidFill>
                  <a:srgbClr val="EA5E29"/>
                </a:solidFill>
              </a:defRPr>
            </a:lvl1pPr>
          </a:lstStyle>
          <a:p>
            <a:r>
              <a:rPr lang="en-US" dirty="0"/>
              <a:t>Set Title Font Between 35-55pt</a:t>
            </a:r>
          </a:p>
        </p:txBody>
      </p:sp>
      <p:sp>
        <p:nvSpPr>
          <p:cNvPr id="3" name="Text Placeholder 2">
            <a:extLst>
              <a:ext uri="{FF2B5EF4-FFF2-40B4-BE49-F238E27FC236}">
                <a16:creationId xmlns:a16="http://schemas.microsoft.com/office/drawing/2014/main" id="{4F030410-7F4A-1944-82BA-5B23A02F5989}"/>
              </a:ext>
            </a:extLst>
          </p:cNvPr>
          <p:cNvSpPr>
            <a:spLocks noGrp="1"/>
          </p:cNvSpPr>
          <p:nvPr>
            <p:ph type="body" idx="1" hasCustomPrompt="1"/>
          </p:nvPr>
        </p:nvSpPr>
        <p:spPr>
          <a:xfrm>
            <a:off x="839788" y="1681163"/>
            <a:ext cx="5157787" cy="823912"/>
          </a:xfrm>
        </p:spPr>
        <p:txBody>
          <a:bodyPr anchor="b">
            <a:noAutofit/>
          </a:bodyPr>
          <a:lstStyle>
            <a:lvl1pPr marL="0" indent="0">
              <a:buNone/>
              <a:defRPr sz="2400" b="1">
                <a:solidFill>
                  <a:srgbClr val="EA5E2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Subtitle text between 24-30pt</a:t>
            </a:r>
          </a:p>
        </p:txBody>
      </p:sp>
      <p:sp>
        <p:nvSpPr>
          <p:cNvPr id="4" name="Content Placeholder 3">
            <a:extLst>
              <a:ext uri="{FF2B5EF4-FFF2-40B4-BE49-F238E27FC236}">
                <a16:creationId xmlns:a16="http://schemas.microsoft.com/office/drawing/2014/main" id="{4BA032C3-928A-2E48-8545-6F8C5D5B08D7}"/>
              </a:ext>
            </a:extLst>
          </p:cNvPr>
          <p:cNvSpPr>
            <a:spLocks noGrp="1"/>
          </p:cNvSpPr>
          <p:nvPr>
            <p:ph sz="half" idx="2" hasCustomPrompt="1"/>
          </p:nvPr>
        </p:nvSpPr>
        <p:spPr>
          <a:xfrm>
            <a:off x="839788" y="2505075"/>
            <a:ext cx="5157787" cy="3379910"/>
          </a:xfrm>
        </p:spPr>
        <p:txBody>
          <a:bodyPr>
            <a:noAutofit/>
          </a:bodyPr>
          <a:lstStyle>
            <a:lvl1pPr>
              <a:lnSpc>
                <a:spcPct val="100000"/>
              </a:lnSpc>
              <a:defRPr sz="2000"/>
            </a:lvl1pPr>
            <a:lvl2pPr>
              <a:lnSpc>
                <a:spcPct val="100000"/>
              </a:lnSpc>
              <a:defRPr sz="2000"/>
            </a:lvl2pPr>
            <a:lvl3pPr>
              <a:lnSpc>
                <a:spcPct val="100000"/>
              </a:lnSpc>
              <a:defRPr sz="2000"/>
            </a:lvl3pPr>
          </a:lstStyle>
          <a:p>
            <a:pPr lvl="0"/>
            <a:r>
              <a:rPr lang="en-US" dirty="0"/>
              <a:t>Set body text font between 18-22pt. If body text cannot fit within these ranges, push text to second slide or copy edits may be necessary.</a:t>
            </a:r>
          </a:p>
          <a:p>
            <a:pPr lvl="1"/>
            <a:r>
              <a:rPr lang="en-US" dirty="0"/>
              <a:t>Second</a:t>
            </a:r>
          </a:p>
          <a:p>
            <a:pPr lvl="2"/>
            <a:r>
              <a:rPr lang="en-US" dirty="0"/>
              <a:t>Third</a:t>
            </a:r>
          </a:p>
        </p:txBody>
      </p:sp>
      <p:sp>
        <p:nvSpPr>
          <p:cNvPr id="5" name="Text Placeholder 4">
            <a:extLst>
              <a:ext uri="{FF2B5EF4-FFF2-40B4-BE49-F238E27FC236}">
                <a16:creationId xmlns:a16="http://schemas.microsoft.com/office/drawing/2014/main" id="{749BD89F-CFE6-0140-B528-E416CD2A23BE}"/>
              </a:ext>
            </a:extLst>
          </p:cNvPr>
          <p:cNvSpPr>
            <a:spLocks noGrp="1"/>
          </p:cNvSpPr>
          <p:nvPr>
            <p:ph type="body" sz="quarter" idx="3" hasCustomPrompt="1"/>
          </p:nvPr>
        </p:nvSpPr>
        <p:spPr>
          <a:xfrm>
            <a:off x="6172200" y="1681163"/>
            <a:ext cx="5183188" cy="823912"/>
          </a:xfrm>
        </p:spPr>
        <p:txBody>
          <a:bodyPr anchor="b">
            <a:noAutofit/>
          </a:bodyPr>
          <a:lstStyle>
            <a:lvl1pPr marL="0" indent="0">
              <a:buNone/>
              <a:defRPr sz="2400" b="1">
                <a:solidFill>
                  <a:srgbClr val="EA5E2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Subtitle text between 24-30pt</a:t>
            </a:r>
          </a:p>
        </p:txBody>
      </p:sp>
      <p:sp>
        <p:nvSpPr>
          <p:cNvPr id="6" name="Content Placeholder 5">
            <a:extLst>
              <a:ext uri="{FF2B5EF4-FFF2-40B4-BE49-F238E27FC236}">
                <a16:creationId xmlns:a16="http://schemas.microsoft.com/office/drawing/2014/main" id="{6A640DDA-050A-E441-9554-2DBE7591064D}"/>
              </a:ext>
            </a:extLst>
          </p:cNvPr>
          <p:cNvSpPr>
            <a:spLocks noGrp="1"/>
          </p:cNvSpPr>
          <p:nvPr>
            <p:ph sz="quarter" idx="4" hasCustomPrompt="1"/>
          </p:nvPr>
        </p:nvSpPr>
        <p:spPr>
          <a:xfrm>
            <a:off x="6172200" y="2505075"/>
            <a:ext cx="5183188" cy="3379910"/>
          </a:xfrm>
        </p:spPr>
        <p:txBody>
          <a:bodyPr>
            <a:noAutofit/>
          </a:bodyPr>
          <a:lstStyle>
            <a:lvl1pPr>
              <a:lnSpc>
                <a:spcPct val="100000"/>
              </a:lnSpc>
              <a:defRPr sz="2000"/>
            </a:lvl1pPr>
            <a:lvl2pPr>
              <a:lnSpc>
                <a:spcPct val="100000"/>
              </a:lnSpc>
              <a:defRPr sz="2000"/>
            </a:lvl2pPr>
            <a:lvl3pPr>
              <a:lnSpc>
                <a:spcPct val="100000"/>
              </a:lnSpc>
              <a:defRPr sz="2000"/>
            </a:lvl3pPr>
          </a:lstStyle>
          <a:p>
            <a:pPr lvl="0"/>
            <a:r>
              <a:rPr lang="en-US" dirty="0"/>
              <a:t>Set body text font between 18-22pt. If body text cannot fit within these ranges, push text to second slide or copy edits may be necessary.</a:t>
            </a:r>
          </a:p>
          <a:p>
            <a:pPr lvl="1"/>
            <a:r>
              <a:rPr lang="en-US" dirty="0"/>
              <a:t>Second</a:t>
            </a:r>
          </a:p>
          <a:p>
            <a:pPr lvl="2"/>
            <a:r>
              <a:rPr lang="en-US" dirty="0"/>
              <a:t>Third</a:t>
            </a:r>
          </a:p>
        </p:txBody>
      </p:sp>
    </p:spTree>
    <p:extLst>
      <p:ext uri="{BB962C8B-B14F-4D97-AF65-F5344CB8AC3E}">
        <p14:creationId xmlns:p14="http://schemas.microsoft.com/office/powerpoint/2010/main" val="28977705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941592C-9981-4841-904D-07EDED18F70F}"/>
              </a:ext>
            </a:extLst>
          </p:cNvPr>
          <p:cNvPicPr>
            <a:picLocks noChangeAspect="1"/>
          </p:cNvPicPr>
          <p:nvPr userDrawn="1"/>
        </p:nvPicPr>
        <p:blipFill>
          <a:blip r:embed="rId2"/>
          <a:srcRect/>
          <a:stretch/>
        </p:blipFill>
        <p:spPr>
          <a:xfrm>
            <a:off x="0" y="0"/>
            <a:ext cx="12192000" cy="6858000"/>
          </a:xfrm>
          <a:prstGeom prst="rect">
            <a:avLst/>
          </a:prstGeom>
        </p:spPr>
      </p:pic>
      <p:sp>
        <p:nvSpPr>
          <p:cNvPr id="7" name="Slide Number Placeholder 5">
            <a:extLst>
              <a:ext uri="{FF2B5EF4-FFF2-40B4-BE49-F238E27FC236}">
                <a16:creationId xmlns:a16="http://schemas.microsoft.com/office/drawing/2014/main" id="{90A09872-845A-144A-B6E6-5BE32F03C254}"/>
              </a:ext>
            </a:extLst>
          </p:cNvPr>
          <p:cNvSpPr>
            <a:spLocks noGrp="1"/>
          </p:cNvSpPr>
          <p:nvPr>
            <p:ph type="sldNum" sz="quarter" idx="12"/>
          </p:nvPr>
        </p:nvSpPr>
        <p:spPr>
          <a:xfrm>
            <a:off x="9448800" y="6492875"/>
            <a:ext cx="2743200" cy="365125"/>
          </a:xfrm>
        </p:spPr>
        <p:txBody>
          <a:bodyPr/>
          <a:lstStyle/>
          <a:p>
            <a:fld id="{73E3F615-0371-7B44-8B36-5A304F524AD2}" type="slidenum">
              <a:rPr lang="en-US" smtClean="0"/>
              <a:t>‹#›</a:t>
            </a:fld>
            <a:endParaRPr lang="en-US" dirty="0"/>
          </a:p>
        </p:txBody>
      </p:sp>
      <p:sp>
        <p:nvSpPr>
          <p:cNvPr id="2" name="Title 1">
            <a:extLst>
              <a:ext uri="{FF2B5EF4-FFF2-40B4-BE49-F238E27FC236}">
                <a16:creationId xmlns:a16="http://schemas.microsoft.com/office/drawing/2014/main" id="{BDBE336E-6AA0-154E-B50C-A797F984307C}"/>
              </a:ext>
            </a:extLst>
          </p:cNvPr>
          <p:cNvSpPr>
            <a:spLocks noGrp="1"/>
          </p:cNvSpPr>
          <p:nvPr>
            <p:ph type="title" hasCustomPrompt="1"/>
          </p:nvPr>
        </p:nvSpPr>
        <p:spPr/>
        <p:txBody>
          <a:bodyPr>
            <a:noAutofit/>
          </a:bodyPr>
          <a:lstStyle>
            <a:lvl1pPr>
              <a:defRPr>
                <a:solidFill>
                  <a:srgbClr val="EA5E29"/>
                </a:solidFill>
              </a:defRPr>
            </a:lvl1pPr>
          </a:lstStyle>
          <a:p>
            <a:r>
              <a:rPr lang="en-US" dirty="0"/>
              <a:t>Set Title Font Between 35-55pt</a:t>
            </a:r>
          </a:p>
        </p:txBody>
      </p:sp>
    </p:spTree>
    <p:extLst>
      <p:ext uri="{BB962C8B-B14F-4D97-AF65-F5344CB8AC3E}">
        <p14:creationId xmlns:p14="http://schemas.microsoft.com/office/powerpoint/2010/main" val="9168315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10BC382-B8B7-F548-B731-C20C8254CE8E}"/>
              </a:ext>
            </a:extLst>
          </p:cNvPr>
          <p:cNvPicPr>
            <a:picLocks noChangeAspect="1"/>
          </p:cNvPicPr>
          <p:nvPr userDrawn="1"/>
        </p:nvPicPr>
        <p:blipFill>
          <a:blip r:embed="rId2"/>
          <a:src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713CA1E7-3D9B-884F-98FA-9775E26D36D8}"/>
              </a:ext>
            </a:extLst>
          </p:cNvPr>
          <p:cNvSpPr>
            <a:spLocks noGrp="1"/>
          </p:cNvSpPr>
          <p:nvPr>
            <p:ph type="sldNum" sz="quarter" idx="12"/>
          </p:nvPr>
        </p:nvSpPr>
        <p:spPr>
          <a:xfrm>
            <a:off x="9448800" y="6492875"/>
            <a:ext cx="2743200" cy="365125"/>
          </a:xfrm>
        </p:spPr>
        <p:txBody>
          <a:bodyPr/>
          <a:lstStyle/>
          <a:p>
            <a:fld id="{73E3F615-0371-7B44-8B36-5A304F524AD2}" type="slidenum">
              <a:rPr lang="en-US" smtClean="0"/>
              <a:t>‹#›</a:t>
            </a:fld>
            <a:endParaRPr lang="en-US" dirty="0"/>
          </a:p>
        </p:txBody>
      </p:sp>
    </p:spTree>
    <p:extLst>
      <p:ext uri="{BB962C8B-B14F-4D97-AF65-F5344CB8AC3E}">
        <p14:creationId xmlns:p14="http://schemas.microsoft.com/office/powerpoint/2010/main" val="19597531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74EBE40-104E-C344-9510-48039709E2F2}"/>
              </a:ext>
            </a:extLst>
          </p:cNvPr>
          <p:cNvPicPr>
            <a:picLocks noChangeAspect="1"/>
          </p:cNvPicPr>
          <p:nvPr userDrawn="1"/>
        </p:nvPicPr>
        <p:blipFill>
          <a:blip r:embed="rId2"/>
          <a:srcRect/>
          <a:stretch/>
        </p:blipFill>
        <p:spPr>
          <a:xfrm>
            <a:off x="0" y="0"/>
            <a:ext cx="12192000" cy="6858000"/>
          </a:xfrm>
          <a:prstGeom prst="rect">
            <a:avLst/>
          </a:prstGeom>
        </p:spPr>
      </p:pic>
      <p:sp>
        <p:nvSpPr>
          <p:cNvPr id="9" name="Slide Number Placeholder 5">
            <a:extLst>
              <a:ext uri="{FF2B5EF4-FFF2-40B4-BE49-F238E27FC236}">
                <a16:creationId xmlns:a16="http://schemas.microsoft.com/office/drawing/2014/main" id="{A33B9628-2A63-2043-9A11-CAEC1F373932}"/>
              </a:ext>
            </a:extLst>
          </p:cNvPr>
          <p:cNvSpPr>
            <a:spLocks noGrp="1"/>
          </p:cNvSpPr>
          <p:nvPr>
            <p:ph type="sldNum" sz="quarter" idx="12"/>
          </p:nvPr>
        </p:nvSpPr>
        <p:spPr>
          <a:xfrm>
            <a:off x="9448800" y="6492875"/>
            <a:ext cx="2743200" cy="365125"/>
          </a:xfrm>
        </p:spPr>
        <p:txBody>
          <a:bodyPr/>
          <a:lstStyle/>
          <a:p>
            <a:fld id="{73E3F615-0371-7B44-8B36-5A304F524AD2}" type="slidenum">
              <a:rPr lang="en-US" smtClean="0"/>
              <a:t>‹#›</a:t>
            </a:fld>
            <a:endParaRPr lang="en-US" dirty="0"/>
          </a:p>
        </p:txBody>
      </p:sp>
      <p:sp>
        <p:nvSpPr>
          <p:cNvPr id="2" name="Title 1">
            <a:extLst>
              <a:ext uri="{FF2B5EF4-FFF2-40B4-BE49-F238E27FC236}">
                <a16:creationId xmlns:a16="http://schemas.microsoft.com/office/drawing/2014/main" id="{5641AE26-5A3C-5D4F-A744-CDFB9BEF377C}"/>
              </a:ext>
            </a:extLst>
          </p:cNvPr>
          <p:cNvSpPr>
            <a:spLocks noGrp="1"/>
          </p:cNvSpPr>
          <p:nvPr>
            <p:ph type="title" hasCustomPrompt="1"/>
          </p:nvPr>
        </p:nvSpPr>
        <p:spPr>
          <a:xfrm>
            <a:off x="839788" y="457200"/>
            <a:ext cx="3932237" cy="1600200"/>
          </a:xfrm>
        </p:spPr>
        <p:txBody>
          <a:bodyPr anchor="b">
            <a:noAutofit/>
          </a:bodyPr>
          <a:lstStyle>
            <a:lvl1pPr>
              <a:defRPr sz="3200">
                <a:solidFill>
                  <a:srgbClr val="EA5E29"/>
                </a:solidFill>
              </a:defRPr>
            </a:lvl1pPr>
          </a:lstStyle>
          <a:p>
            <a:r>
              <a:rPr lang="en-US" dirty="0"/>
              <a:t>Set Title Font Between 30-40pt</a:t>
            </a:r>
          </a:p>
        </p:txBody>
      </p:sp>
      <p:sp>
        <p:nvSpPr>
          <p:cNvPr id="3" name="Content Placeholder 2">
            <a:extLst>
              <a:ext uri="{FF2B5EF4-FFF2-40B4-BE49-F238E27FC236}">
                <a16:creationId xmlns:a16="http://schemas.microsoft.com/office/drawing/2014/main" id="{4AA1C979-822C-924E-B3FB-A0287605888A}"/>
              </a:ext>
            </a:extLst>
          </p:cNvPr>
          <p:cNvSpPr>
            <a:spLocks noGrp="1"/>
          </p:cNvSpPr>
          <p:nvPr>
            <p:ph idx="1" hasCustomPrompt="1"/>
          </p:nvPr>
        </p:nvSpPr>
        <p:spPr>
          <a:xfrm>
            <a:off x="5183188" y="457201"/>
            <a:ext cx="6172200" cy="4572000"/>
          </a:xfrm>
        </p:spPr>
        <p:txBody>
          <a:bodyPr>
            <a:noAutofit/>
          </a:bodyPr>
          <a:lstStyle>
            <a:lvl1pPr>
              <a:lnSpc>
                <a:spcPct val="100000"/>
              </a:lnSpc>
              <a:defRPr sz="2000"/>
            </a:lvl1pPr>
            <a:lvl2pPr>
              <a:lnSpc>
                <a:spcPct val="100000"/>
              </a:lnSpc>
              <a:defRPr sz="2000"/>
            </a:lvl2pPr>
            <a:lvl3pPr>
              <a:lnSpc>
                <a:spcPct val="100000"/>
              </a:lnSpc>
              <a:defRPr sz="2000"/>
            </a:lvl3pPr>
            <a:lvl4pPr>
              <a:defRPr sz="2000"/>
            </a:lvl4pPr>
            <a:lvl5pPr>
              <a:defRPr sz="2000"/>
            </a:lvl5pPr>
            <a:lvl6pPr>
              <a:defRPr sz="2000"/>
            </a:lvl6pPr>
            <a:lvl7pPr>
              <a:defRPr sz="2000"/>
            </a:lvl7pPr>
            <a:lvl8pPr>
              <a:defRPr sz="2000"/>
            </a:lvl8pPr>
            <a:lvl9pPr>
              <a:defRPr sz="2000"/>
            </a:lvl9pPr>
          </a:lstStyle>
          <a:p>
            <a:pPr lvl="0"/>
            <a:r>
              <a:rPr lang="en-US" dirty="0"/>
              <a:t>Set body text font between 18-22pt. If body text cannot fit within these ranges, push text to second slide or copy edits may be necessary.</a:t>
            </a:r>
          </a:p>
          <a:p>
            <a:pPr lvl="1"/>
            <a:r>
              <a:rPr lang="en-US" dirty="0"/>
              <a:t>Second</a:t>
            </a:r>
          </a:p>
          <a:p>
            <a:pPr lvl="2"/>
            <a:r>
              <a:rPr lang="en-US" dirty="0"/>
              <a:t>Third</a:t>
            </a:r>
          </a:p>
        </p:txBody>
      </p:sp>
      <p:sp>
        <p:nvSpPr>
          <p:cNvPr id="4" name="Text Placeholder 3">
            <a:extLst>
              <a:ext uri="{FF2B5EF4-FFF2-40B4-BE49-F238E27FC236}">
                <a16:creationId xmlns:a16="http://schemas.microsoft.com/office/drawing/2014/main" id="{AA270275-0A6C-F145-BF29-DD225BCBFD40}"/>
              </a:ext>
            </a:extLst>
          </p:cNvPr>
          <p:cNvSpPr>
            <a:spLocks noGrp="1"/>
          </p:cNvSpPr>
          <p:nvPr>
            <p:ph type="body" sz="half" idx="2" hasCustomPrompt="1"/>
          </p:nvPr>
        </p:nvSpPr>
        <p:spPr>
          <a:xfrm>
            <a:off x="839788" y="2057400"/>
            <a:ext cx="3932237" cy="3811588"/>
          </a:xfrm>
        </p:spPr>
        <p:txBody>
          <a:bodyPr>
            <a:noAutofit/>
          </a:bodyPr>
          <a:lstStyle>
            <a:lvl1pPr marL="0" indent="0">
              <a:lnSpc>
                <a:spcPct val="100000"/>
              </a:lnSpc>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Set body text font between 18-22pt. If body text cannot fit within these ranges, push text to second slide or copy edits may be necessary.</a:t>
            </a:r>
          </a:p>
        </p:txBody>
      </p:sp>
    </p:spTree>
    <p:extLst>
      <p:ext uri="{BB962C8B-B14F-4D97-AF65-F5344CB8AC3E}">
        <p14:creationId xmlns:p14="http://schemas.microsoft.com/office/powerpoint/2010/main" val="2656880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0927D83-B179-554F-947A-B64035D82E97}"/>
              </a:ext>
            </a:extLst>
          </p:cNvPr>
          <p:cNvPicPr>
            <a:picLocks noChangeAspect="1"/>
          </p:cNvPicPr>
          <p:nvPr userDrawn="1"/>
        </p:nvPicPr>
        <p:blipFill>
          <a:blip r:embed="rId2"/>
          <a:srcRect/>
          <a:stretch/>
        </p:blipFill>
        <p:spPr>
          <a:xfrm>
            <a:off x="0" y="0"/>
            <a:ext cx="12192000" cy="6858000"/>
          </a:xfrm>
          <a:prstGeom prst="rect">
            <a:avLst/>
          </a:prstGeom>
        </p:spPr>
      </p:pic>
      <p:sp>
        <p:nvSpPr>
          <p:cNvPr id="9" name="Slide Number Placeholder 5">
            <a:extLst>
              <a:ext uri="{FF2B5EF4-FFF2-40B4-BE49-F238E27FC236}">
                <a16:creationId xmlns:a16="http://schemas.microsoft.com/office/drawing/2014/main" id="{52322D32-9A4A-9947-8748-DC302AA9A41B}"/>
              </a:ext>
            </a:extLst>
          </p:cNvPr>
          <p:cNvSpPr>
            <a:spLocks noGrp="1"/>
          </p:cNvSpPr>
          <p:nvPr>
            <p:ph type="sldNum" sz="quarter" idx="12"/>
          </p:nvPr>
        </p:nvSpPr>
        <p:spPr>
          <a:xfrm>
            <a:off x="9448800" y="6492875"/>
            <a:ext cx="2743200" cy="365125"/>
          </a:xfrm>
        </p:spPr>
        <p:txBody>
          <a:bodyPr/>
          <a:lstStyle/>
          <a:p>
            <a:fld id="{73E3F615-0371-7B44-8B36-5A304F524AD2}" type="slidenum">
              <a:rPr lang="en-US" smtClean="0"/>
              <a:t>‹#›</a:t>
            </a:fld>
            <a:endParaRPr lang="en-US" dirty="0"/>
          </a:p>
        </p:txBody>
      </p:sp>
      <p:sp>
        <p:nvSpPr>
          <p:cNvPr id="2" name="Title 1">
            <a:extLst>
              <a:ext uri="{FF2B5EF4-FFF2-40B4-BE49-F238E27FC236}">
                <a16:creationId xmlns:a16="http://schemas.microsoft.com/office/drawing/2014/main" id="{27BC4F90-B777-6A42-A136-62B95B051F0F}"/>
              </a:ext>
            </a:extLst>
          </p:cNvPr>
          <p:cNvSpPr>
            <a:spLocks noGrp="1"/>
          </p:cNvSpPr>
          <p:nvPr>
            <p:ph type="title" hasCustomPrompt="1"/>
          </p:nvPr>
        </p:nvSpPr>
        <p:spPr>
          <a:xfrm>
            <a:off x="839788" y="457200"/>
            <a:ext cx="3932237" cy="1600200"/>
          </a:xfrm>
        </p:spPr>
        <p:txBody>
          <a:bodyPr anchor="b">
            <a:noAutofit/>
          </a:bodyPr>
          <a:lstStyle>
            <a:lvl1pPr>
              <a:defRPr sz="3200">
                <a:solidFill>
                  <a:srgbClr val="EA5E29"/>
                </a:solidFill>
              </a:defRPr>
            </a:lvl1pPr>
          </a:lstStyle>
          <a:p>
            <a:r>
              <a:rPr lang="en-US" dirty="0"/>
              <a:t>Set Title Font Between 30-40pt</a:t>
            </a:r>
          </a:p>
        </p:txBody>
      </p:sp>
      <p:sp>
        <p:nvSpPr>
          <p:cNvPr id="3" name="Picture Placeholder 2">
            <a:extLst>
              <a:ext uri="{FF2B5EF4-FFF2-40B4-BE49-F238E27FC236}">
                <a16:creationId xmlns:a16="http://schemas.microsoft.com/office/drawing/2014/main" id="{5C60E9F2-635E-A446-9FC9-C6FA6729F936}"/>
              </a:ext>
            </a:extLst>
          </p:cNvPr>
          <p:cNvSpPr>
            <a:spLocks noGrp="1"/>
          </p:cNvSpPr>
          <p:nvPr>
            <p:ph type="pic" idx="1"/>
          </p:nvPr>
        </p:nvSpPr>
        <p:spPr>
          <a:xfrm>
            <a:off x="5183188" y="457201"/>
            <a:ext cx="6172200" cy="4572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311CFAF-595B-3348-AED7-FA0A35711001}"/>
              </a:ext>
            </a:extLst>
          </p:cNvPr>
          <p:cNvSpPr>
            <a:spLocks noGrp="1"/>
          </p:cNvSpPr>
          <p:nvPr>
            <p:ph type="body" sz="half" idx="2" hasCustomPrompt="1"/>
          </p:nvPr>
        </p:nvSpPr>
        <p:spPr>
          <a:xfrm>
            <a:off x="839788" y="2057400"/>
            <a:ext cx="3932237" cy="3811588"/>
          </a:xfrm>
        </p:spPr>
        <p:txBody>
          <a:bodyPr>
            <a:noAutofit/>
          </a:bodyPr>
          <a:lstStyle>
            <a:lvl1pPr marL="0" indent="0">
              <a:lnSpc>
                <a:spcPct val="100000"/>
              </a:lnSpc>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Set body text font between 18-22pt. If body text cannot fit within these ranges, push text to second slide or copy edits may be necessary.</a:t>
            </a:r>
          </a:p>
        </p:txBody>
      </p:sp>
    </p:spTree>
    <p:extLst>
      <p:ext uri="{BB962C8B-B14F-4D97-AF65-F5344CB8AC3E}">
        <p14:creationId xmlns:p14="http://schemas.microsoft.com/office/powerpoint/2010/main" val="10500689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393701" y="274638"/>
            <a:ext cx="8473017" cy="615950"/>
          </a:xfrm>
          <a:prstGeom prst="rect">
            <a:avLst/>
          </a:prstGeom>
          <a:noFill/>
          <a:ln>
            <a:noFill/>
          </a:ln>
          <a:extLst>
            <a:ext uri="{FAA26D3D-D897-4be2-8F04-BA451C77F1D7}"/>
          </a:extLst>
        </p:spPr>
        <p:txBody>
          <a:bodyPr/>
          <a:lstStyle/>
          <a:p>
            <a:pPr lvl="0"/>
            <a:r>
              <a:rPr lang="en-US"/>
              <a:t>Click to edit Master title style</a:t>
            </a:r>
            <a:endParaRPr lang="en-US" dirty="0"/>
          </a:p>
        </p:txBody>
      </p:sp>
      <p:sp>
        <p:nvSpPr>
          <p:cNvPr id="15" name="Text Placeholder 2"/>
          <p:cNvSpPr>
            <a:spLocks noGrp="1"/>
          </p:cNvSpPr>
          <p:nvPr>
            <p:ph idx="1"/>
          </p:nvPr>
        </p:nvSpPr>
        <p:spPr bwMode="auto">
          <a:xfrm>
            <a:off x="393700" y="1703173"/>
            <a:ext cx="11404600" cy="4525963"/>
          </a:xfrm>
          <a:prstGeom prst="rect">
            <a:avLst/>
          </a:prstGeom>
          <a:noFill/>
          <a:ln>
            <a:noFill/>
          </a:ln>
          <a:extLst>
            <a:ext uri="{FAA26D3D-D897-4be2-8F04-BA451C77F1D7}"/>
          </a:extLst>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noProof="0"/>
              <a:t>Click to edit Master text styles</a:t>
            </a:r>
          </a:p>
        </p:txBody>
      </p:sp>
      <p:sp>
        <p:nvSpPr>
          <p:cNvPr id="4" name="Slide Number Placeholder 5">
            <a:extLst>
              <a:ext uri="{FF2B5EF4-FFF2-40B4-BE49-F238E27FC236}">
                <a16:creationId xmlns:a16="http://schemas.microsoft.com/office/drawing/2014/main" id="{932E1992-D62E-441E-AD7F-EE8C83F67026}"/>
              </a:ext>
            </a:extLst>
          </p:cNvPr>
          <p:cNvSpPr>
            <a:spLocks noGrp="1"/>
          </p:cNvSpPr>
          <p:nvPr>
            <p:ph type="sldNum" sz="quarter" idx="10"/>
          </p:nvPr>
        </p:nvSpPr>
        <p:spPr>
          <a:xfrm>
            <a:off x="11303000" y="6488113"/>
            <a:ext cx="889000" cy="233362"/>
          </a:xfrm>
        </p:spPr>
        <p:txBody>
          <a:bodyPr/>
          <a:lstStyle>
            <a:lvl1pPr>
              <a:defRPr>
                <a:solidFill>
                  <a:srgbClr val="FFFFFF"/>
                </a:solidFill>
              </a:defRPr>
            </a:lvl1pPr>
          </a:lstStyle>
          <a:p>
            <a:pPr>
              <a:defRPr/>
            </a:pPr>
            <a:fld id="{D8871352-DBB1-4D86-9BCE-422F43D7772E}" type="slidenum">
              <a:rPr lang="en-US" altLang="en-US"/>
              <a:pPr>
                <a:defRPr/>
              </a:pPr>
              <a:t>‹#›</a:t>
            </a:fld>
            <a:endParaRPr lang="en-US" altLang="en-US"/>
          </a:p>
        </p:txBody>
      </p:sp>
    </p:spTree>
    <p:extLst>
      <p:ext uri="{BB962C8B-B14F-4D97-AF65-F5344CB8AC3E}">
        <p14:creationId xmlns:p14="http://schemas.microsoft.com/office/powerpoint/2010/main" val="10406634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NatCon 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476474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Body Slide_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CC260-2B4F-C4D2-C497-F2EE1E3E10A9}"/>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471FB95D-4535-C079-3633-406C5D506920}"/>
              </a:ext>
            </a:extLst>
          </p:cNvPr>
          <p:cNvSpPr>
            <a:spLocks noGrp="1"/>
          </p:cNvSpPr>
          <p:nvPr>
            <p:ph type="sldNum" sz="quarter" idx="12"/>
          </p:nvPr>
        </p:nvSpPr>
        <p:spPr/>
        <p:txBody>
          <a:bodyPr/>
          <a:lstStyle/>
          <a:p>
            <a:fld id="{A7DFA607-A124-9F44-878D-A4DCC5193B17}" type="slidenum">
              <a:rPr lang="en-US" smtClean="0"/>
              <a:t>‹#›</a:t>
            </a:fld>
            <a:endParaRPr lang="en-US"/>
          </a:p>
        </p:txBody>
      </p:sp>
      <p:sp>
        <p:nvSpPr>
          <p:cNvPr id="7" name="Content Placeholder 6">
            <a:extLst>
              <a:ext uri="{FF2B5EF4-FFF2-40B4-BE49-F238E27FC236}">
                <a16:creationId xmlns:a16="http://schemas.microsoft.com/office/drawing/2014/main" id="{F88C1635-BDA6-516B-AC75-C622F0955EEB}"/>
              </a:ext>
            </a:extLst>
          </p:cNvPr>
          <p:cNvSpPr>
            <a:spLocks noGrp="1"/>
          </p:cNvSpPr>
          <p:nvPr>
            <p:ph sz="quarter" idx="13"/>
          </p:nvPr>
        </p:nvSpPr>
        <p:spPr>
          <a:xfrm>
            <a:off x="616945" y="1828800"/>
            <a:ext cx="10961783" cy="414461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303321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1CFAB1E-1DCF-084E-AF8A-EB63ED4C0C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35DE003-1416-0943-B751-76EB793B8FB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AEC401-84AA-DA45-98ED-029205FBAAB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746214-5550-7C43-AB36-F5FA31A12F1C}" type="datetimeFigureOut">
              <a:rPr lang="en-US" smtClean="0"/>
              <a:t>11/4/2025</a:t>
            </a:fld>
            <a:endParaRPr lang="en-US"/>
          </a:p>
        </p:txBody>
      </p:sp>
      <p:sp>
        <p:nvSpPr>
          <p:cNvPr id="5" name="Footer Placeholder 4">
            <a:extLst>
              <a:ext uri="{FF2B5EF4-FFF2-40B4-BE49-F238E27FC236}">
                <a16:creationId xmlns:a16="http://schemas.microsoft.com/office/drawing/2014/main" id="{2E7561BC-D6DD-5E48-85C7-D8DCA93C11F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3E3EE7F-2D09-EC4F-8996-BE5EE8B27A1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E3F615-0371-7B44-8B36-5A304F524AD2}" type="slidenum">
              <a:rPr lang="en-US" smtClean="0"/>
              <a:t>‹#›</a:t>
            </a:fld>
            <a:endParaRPr lang="en-US"/>
          </a:p>
        </p:txBody>
      </p:sp>
    </p:spTree>
    <p:extLst>
      <p:ext uri="{BB962C8B-B14F-4D97-AF65-F5344CB8AC3E}">
        <p14:creationId xmlns:p14="http://schemas.microsoft.com/office/powerpoint/2010/main" val="17371629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 id="2147483656" r:id="rId7"/>
    <p:sldLayoutId id="2147483657" r:id="rId8"/>
    <p:sldLayoutId id="2147483660" r:id="rId9"/>
    <p:sldLayoutId id="2147483661" r:id="rId10"/>
    <p:sldLayoutId id="214748366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integrationacademy.ahrq.gov/sites/default/files/Lexicon.pdf"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svg"/><Relationship Id="rId18" Type="http://schemas.openxmlformats.org/officeDocument/2006/relationships/image" Target="../media/image27.png"/><Relationship Id="rId3" Type="http://schemas.openxmlformats.org/officeDocument/2006/relationships/diagramData" Target="../diagrams/data1.xml"/><Relationship Id="rId21" Type="http://schemas.openxmlformats.org/officeDocument/2006/relationships/image" Target="../media/image30.svg"/><Relationship Id="rId7" Type="http://schemas.microsoft.com/office/2007/relationships/diagramDrawing" Target="../diagrams/drawing1.xml"/><Relationship Id="rId12" Type="http://schemas.openxmlformats.org/officeDocument/2006/relationships/image" Target="../media/image21.png"/><Relationship Id="rId17" Type="http://schemas.openxmlformats.org/officeDocument/2006/relationships/image" Target="../media/image26.svg"/><Relationship Id="rId25" Type="http://schemas.openxmlformats.org/officeDocument/2006/relationships/image" Target="../media/image34.svg"/><Relationship Id="rId2" Type="http://schemas.openxmlformats.org/officeDocument/2006/relationships/notesSlide" Target="../notesSlides/notesSlide9.xml"/><Relationship Id="rId16" Type="http://schemas.openxmlformats.org/officeDocument/2006/relationships/image" Target="../media/image25.png"/><Relationship Id="rId20" Type="http://schemas.openxmlformats.org/officeDocument/2006/relationships/image" Target="../media/image29.png"/><Relationship Id="rId1" Type="http://schemas.openxmlformats.org/officeDocument/2006/relationships/slideLayout" Target="../slideLayouts/slideLayout11.xml"/><Relationship Id="rId6" Type="http://schemas.openxmlformats.org/officeDocument/2006/relationships/diagramColors" Target="../diagrams/colors1.xml"/><Relationship Id="rId11" Type="http://schemas.openxmlformats.org/officeDocument/2006/relationships/image" Target="../media/image20.svg"/><Relationship Id="rId24" Type="http://schemas.openxmlformats.org/officeDocument/2006/relationships/image" Target="../media/image33.png"/><Relationship Id="rId5" Type="http://schemas.openxmlformats.org/officeDocument/2006/relationships/diagramQuickStyle" Target="../diagrams/quickStyle1.xml"/><Relationship Id="rId15" Type="http://schemas.openxmlformats.org/officeDocument/2006/relationships/image" Target="../media/image24.svg"/><Relationship Id="rId23" Type="http://schemas.openxmlformats.org/officeDocument/2006/relationships/image" Target="../media/image32.svg"/><Relationship Id="rId10" Type="http://schemas.openxmlformats.org/officeDocument/2006/relationships/image" Target="../media/image19.png"/><Relationship Id="rId19" Type="http://schemas.openxmlformats.org/officeDocument/2006/relationships/image" Target="../media/image28.svg"/><Relationship Id="rId4" Type="http://schemas.openxmlformats.org/officeDocument/2006/relationships/diagramLayout" Target="../diagrams/layout1.xml"/><Relationship Id="rId9" Type="http://schemas.openxmlformats.org/officeDocument/2006/relationships/image" Target="../media/image18.svg"/><Relationship Id="rId14" Type="http://schemas.openxmlformats.org/officeDocument/2006/relationships/image" Target="../media/image23.png"/><Relationship Id="rId22" Type="http://schemas.openxmlformats.org/officeDocument/2006/relationships/image" Target="../media/image3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8" Type="http://schemas.openxmlformats.org/officeDocument/2006/relationships/hyperlink" Target="https://www.camh.ca/en/professionals/professionals--projects/hcardd/health-care-resources/clinicians-and-service-providers" TargetMode="External"/><Relationship Id="rId3" Type="http://schemas.openxmlformats.org/officeDocument/2006/relationships/hyperlink" Target="https://www.thenationalcouncil.org/program/center-of-excellence/" TargetMode="External"/><Relationship Id="rId7" Type="http://schemas.openxmlformats.org/officeDocument/2006/relationships/hyperlink" Target="https://www.camh.ca/en/professionals/professionals--projects/hcardd/health-care-resources" TargetMode="External"/><Relationship Id="rId2" Type="http://schemas.openxmlformats.org/officeDocument/2006/relationships/hyperlink" Target="https://integrationacademy.ahrq.gov/" TargetMode="External"/><Relationship Id="rId1" Type="http://schemas.openxmlformats.org/officeDocument/2006/relationships/slideLayout" Target="../slideLayouts/slideLayout5.xml"/><Relationship Id="rId6" Type="http://schemas.openxmlformats.org/officeDocument/2006/relationships/hyperlink" Target="https://www.thenationalcouncil.org/resources/the-comprehensive-healthcare-integration-framework/" TargetMode="External"/><Relationship Id="rId5" Type="http://schemas.openxmlformats.org/officeDocument/2006/relationships/hyperlink" Target="https://www.thenationalcouncil.org/wp-content/uploads/2022/06/2022.06.23_NC_CoE_OralhealthMentalHealthSubstanceUseChallenges_Toolkit.pdf" TargetMode="External"/><Relationship Id="rId4" Type="http://schemas.openxmlformats.org/officeDocument/2006/relationships/hyperlink" Target="https://www.integratedcareresourcecenter.com/state-integration-activiti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F1ADB9-CC6B-E9E3-06FB-85AC7EE8F3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CD9FF5-1EA2-1A73-1264-9DA5F2EE1C2C}"/>
              </a:ext>
            </a:extLst>
          </p:cNvPr>
          <p:cNvSpPr>
            <a:spLocks noGrp="1"/>
          </p:cNvSpPr>
          <p:nvPr>
            <p:ph type="ctrTitle"/>
          </p:nvPr>
        </p:nvSpPr>
        <p:spPr>
          <a:xfrm>
            <a:off x="586740" y="2413239"/>
            <a:ext cx="11018520" cy="1655763"/>
          </a:xfrm>
        </p:spPr>
        <p:txBody>
          <a:bodyPr/>
          <a:lstStyle/>
          <a:p>
            <a:r>
              <a:rPr lang="en-US" sz="4800" b="1" dirty="0"/>
              <a:t>Behavioral &amp; Physical Health Services Integration: The Why &amp; How for Behavioral Health Providers in 2025</a:t>
            </a:r>
          </a:p>
        </p:txBody>
      </p:sp>
      <p:sp>
        <p:nvSpPr>
          <p:cNvPr id="3" name="Subtitle 2">
            <a:extLst>
              <a:ext uri="{FF2B5EF4-FFF2-40B4-BE49-F238E27FC236}">
                <a16:creationId xmlns:a16="http://schemas.microsoft.com/office/drawing/2014/main" id="{50089B6D-1619-39AE-10F5-8006DEE76734}"/>
              </a:ext>
            </a:extLst>
          </p:cNvPr>
          <p:cNvSpPr>
            <a:spLocks noGrp="1"/>
          </p:cNvSpPr>
          <p:nvPr>
            <p:ph type="subTitle" idx="1"/>
          </p:nvPr>
        </p:nvSpPr>
        <p:spPr>
          <a:xfrm>
            <a:off x="706755" y="4561485"/>
            <a:ext cx="11018520" cy="1026533"/>
          </a:xfrm>
        </p:spPr>
        <p:txBody>
          <a:bodyPr vert="horz" lIns="91440" tIns="45720" rIns="91440" bIns="45720" rtlCol="0" anchor="t">
            <a:noAutofit/>
          </a:bodyPr>
          <a:lstStyle/>
          <a:p>
            <a:r>
              <a:rPr lang="en-US" sz="3200" dirty="0">
                <a:latin typeface="Calibri"/>
                <a:ea typeface="Calibri"/>
                <a:cs typeface="Calibri"/>
              </a:rPr>
              <a:t>November, 2025</a:t>
            </a:r>
          </a:p>
          <a:p>
            <a:endParaRPr lang="en-US" sz="3200" dirty="0">
              <a:latin typeface="Calibri"/>
              <a:ea typeface="Calibri"/>
              <a:cs typeface="Calibri"/>
            </a:endParaRPr>
          </a:p>
          <a:p>
            <a:r>
              <a:rPr lang="en-US" sz="2000" dirty="0">
                <a:latin typeface="Calibri"/>
                <a:ea typeface="Calibri"/>
                <a:cs typeface="Calibri"/>
              </a:rPr>
              <a:t>Jeff Capobianco, PhD</a:t>
            </a:r>
          </a:p>
          <a:p>
            <a:r>
              <a:rPr lang="en-US" sz="2000" dirty="0">
                <a:latin typeface="Calibri"/>
                <a:ea typeface="Calibri"/>
                <a:cs typeface="Calibri"/>
              </a:rPr>
              <a:t>JeffC@thenationalcouncil.org</a:t>
            </a:r>
          </a:p>
        </p:txBody>
      </p:sp>
    </p:spTree>
    <p:extLst>
      <p:ext uri="{BB962C8B-B14F-4D97-AF65-F5344CB8AC3E}">
        <p14:creationId xmlns:p14="http://schemas.microsoft.com/office/powerpoint/2010/main" val="22715725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CF547-BF40-4749-A5B5-24939CDD0A86}"/>
              </a:ext>
            </a:extLst>
          </p:cNvPr>
          <p:cNvSpPr>
            <a:spLocks noGrp="1"/>
          </p:cNvSpPr>
          <p:nvPr>
            <p:ph type="title"/>
          </p:nvPr>
        </p:nvSpPr>
        <p:spPr/>
        <p:txBody>
          <a:bodyPr/>
          <a:lstStyle/>
          <a:p>
            <a:r>
              <a:rPr lang="en-US" b="1" dirty="0"/>
              <a:t>Discussion Topics</a:t>
            </a:r>
          </a:p>
        </p:txBody>
      </p:sp>
      <p:sp>
        <p:nvSpPr>
          <p:cNvPr id="3" name="Content Placeholder 2">
            <a:extLst>
              <a:ext uri="{FF2B5EF4-FFF2-40B4-BE49-F238E27FC236}">
                <a16:creationId xmlns:a16="http://schemas.microsoft.com/office/drawing/2014/main" id="{5D59496F-0ECA-05A8-E32A-C38CDEAD9938}"/>
              </a:ext>
            </a:extLst>
          </p:cNvPr>
          <p:cNvSpPr>
            <a:spLocks noGrp="1"/>
          </p:cNvSpPr>
          <p:nvPr>
            <p:ph idx="1"/>
          </p:nvPr>
        </p:nvSpPr>
        <p:spPr/>
        <p:txBody>
          <a:bodyPr vert="horz" lIns="91440" tIns="45720" rIns="91440" bIns="45720" rtlCol="0" anchor="t">
            <a:noAutofit/>
          </a:bodyPr>
          <a:lstStyle/>
          <a:p>
            <a:pPr lvl="0"/>
            <a:r>
              <a:rPr lang="en-US" sz="2800" dirty="0"/>
              <a:t>Why integration? </a:t>
            </a:r>
          </a:p>
          <a:p>
            <a:pPr lvl="0"/>
            <a:r>
              <a:rPr lang="en-US" sz="2800" dirty="0"/>
              <a:t>How the Certified Community Behavioral Health Clinic (CCBHC) model is different than traditional community mental health service approaches ?</a:t>
            </a:r>
          </a:p>
          <a:p>
            <a:r>
              <a:rPr lang="en-US" sz="2800" dirty="0"/>
              <a:t>What key knowledge and skills behavioral health care staff need to be successful in addressing their client’s whole health needs?</a:t>
            </a:r>
          </a:p>
          <a:p>
            <a:pPr lvl="0"/>
            <a:r>
              <a:rPr lang="en-US" sz="2800" dirty="0"/>
              <a:t>How the Comprehensive Health Integration Model (CHI) can be used to assess and develop a plan for health services integration?</a:t>
            </a:r>
          </a:p>
          <a:p>
            <a:endParaRPr lang="en-US" dirty="0"/>
          </a:p>
        </p:txBody>
      </p:sp>
    </p:spTree>
    <p:extLst>
      <p:ext uri="{BB962C8B-B14F-4D97-AF65-F5344CB8AC3E}">
        <p14:creationId xmlns:p14="http://schemas.microsoft.com/office/powerpoint/2010/main" val="16868187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E371E20-8112-8533-CC9C-6F6883297374}"/>
              </a:ext>
            </a:extLst>
          </p:cNvPr>
          <p:cNvSpPr>
            <a:spLocks noGrp="1"/>
          </p:cNvSpPr>
          <p:nvPr>
            <p:ph type="title"/>
          </p:nvPr>
        </p:nvSpPr>
        <p:spPr>
          <a:xfrm>
            <a:off x="714375" y="76200"/>
            <a:ext cx="9496425" cy="1143000"/>
          </a:xfrm>
        </p:spPr>
        <p:txBody>
          <a:bodyPr/>
          <a:lstStyle/>
          <a:p>
            <a:pPr>
              <a:defRPr/>
            </a:pPr>
            <a:r>
              <a:rPr lang="en-US" b="1" dirty="0">
                <a:solidFill>
                  <a:srgbClr val="FF0000"/>
                </a:solidFill>
              </a:rPr>
              <a:t>Defining Our Terms</a:t>
            </a:r>
          </a:p>
        </p:txBody>
      </p:sp>
      <p:sp>
        <p:nvSpPr>
          <p:cNvPr id="5" name="Content Placeholder 2">
            <a:extLst>
              <a:ext uri="{FF2B5EF4-FFF2-40B4-BE49-F238E27FC236}">
                <a16:creationId xmlns:a16="http://schemas.microsoft.com/office/drawing/2014/main" id="{F73E6949-2A7A-6668-1890-2958FEC29448}"/>
              </a:ext>
            </a:extLst>
          </p:cNvPr>
          <p:cNvSpPr>
            <a:spLocks noGrp="1"/>
          </p:cNvSpPr>
          <p:nvPr>
            <p:ph idx="1"/>
          </p:nvPr>
        </p:nvSpPr>
        <p:spPr>
          <a:xfrm>
            <a:off x="714375" y="1295401"/>
            <a:ext cx="9496425" cy="4830763"/>
          </a:xfrm>
        </p:spPr>
        <p:txBody>
          <a:bodyPr/>
          <a:lstStyle/>
          <a:p>
            <a:pPr>
              <a:defRPr/>
            </a:pPr>
            <a:r>
              <a:rPr lang="en-US" sz="2800" dirty="0"/>
              <a:t>How we define a “Term” determines how we structure beliefs and ultimately our behavior</a:t>
            </a:r>
          </a:p>
          <a:p>
            <a:pPr marL="0" indent="0">
              <a:buNone/>
              <a:defRPr/>
            </a:pPr>
            <a:endParaRPr lang="en-US" sz="2800" dirty="0"/>
          </a:p>
          <a:p>
            <a:pPr>
              <a:defRPr/>
            </a:pPr>
            <a:r>
              <a:rPr lang="en-US" sz="2800" dirty="0"/>
              <a:t>Terms are at the core of how we think and act</a:t>
            </a:r>
          </a:p>
          <a:p>
            <a:pPr>
              <a:defRPr/>
            </a:pPr>
            <a:endParaRPr lang="en-US" sz="2800" dirty="0"/>
          </a:p>
          <a:p>
            <a:pPr>
              <a:defRPr/>
            </a:pPr>
            <a:r>
              <a:rPr lang="en-US" sz="2800" dirty="0"/>
              <a:t>Importantly, if policy makers, clinicians &amp;/or administrators are not clear on the definition and source of their terms it is difficult to design or implement an integrated health model</a:t>
            </a:r>
          </a:p>
        </p:txBody>
      </p:sp>
    </p:spTree>
    <p:extLst>
      <p:ext uri="{BB962C8B-B14F-4D97-AF65-F5344CB8AC3E}">
        <p14:creationId xmlns:p14="http://schemas.microsoft.com/office/powerpoint/2010/main" val="18062550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35E8A1-8F35-4B67-174D-F119EF1A8DA3}"/>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A7631CC2-99C4-26C4-C0D1-01C8DD1A5DC1}"/>
              </a:ext>
            </a:extLst>
          </p:cNvPr>
          <p:cNvSpPr>
            <a:spLocks noGrp="1"/>
          </p:cNvSpPr>
          <p:nvPr>
            <p:ph type="title"/>
          </p:nvPr>
        </p:nvSpPr>
        <p:spPr>
          <a:xfrm>
            <a:off x="714375" y="76200"/>
            <a:ext cx="9496425" cy="1143000"/>
          </a:xfrm>
        </p:spPr>
        <p:txBody>
          <a:bodyPr/>
          <a:lstStyle/>
          <a:p>
            <a:pPr>
              <a:defRPr/>
            </a:pPr>
            <a:r>
              <a:rPr lang="en-US" b="1" dirty="0">
                <a:solidFill>
                  <a:srgbClr val="FF0000"/>
                </a:solidFill>
              </a:rPr>
              <a:t>Defining Our Terms</a:t>
            </a:r>
          </a:p>
        </p:txBody>
      </p:sp>
      <p:sp>
        <p:nvSpPr>
          <p:cNvPr id="5" name="Content Placeholder 2">
            <a:extLst>
              <a:ext uri="{FF2B5EF4-FFF2-40B4-BE49-F238E27FC236}">
                <a16:creationId xmlns:a16="http://schemas.microsoft.com/office/drawing/2014/main" id="{FD7496DF-11DD-B7A6-192D-15983304B1BD}"/>
              </a:ext>
            </a:extLst>
          </p:cNvPr>
          <p:cNvSpPr>
            <a:spLocks noGrp="1"/>
          </p:cNvSpPr>
          <p:nvPr>
            <p:ph idx="1"/>
          </p:nvPr>
        </p:nvSpPr>
        <p:spPr>
          <a:xfrm>
            <a:off x="714375" y="1295401"/>
            <a:ext cx="9496425" cy="4830763"/>
          </a:xfrm>
        </p:spPr>
        <p:txBody>
          <a:bodyPr/>
          <a:lstStyle/>
          <a:p>
            <a:pPr marL="0" indent="0">
              <a:buNone/>
              <a:defRPr/>
            </a:pPr>
            <a:r>
              <a:rPr lang="en-US" sz="4000" b="1" dirty="0">
                <a:solidFill>
                  <a:schemeClr val="tx2"/>
                </a:solidFill>
              </a:rPr>
              <a:t>Some Integrated Health Term Sources:</a:t>
            </a:r>
            <a:endParaRPr lang="en-US" sz="3200" b="1" dirty="0"/>
          </a:p>
          <a:p>
            <a:pPr>
              <a:defRPr/>
            </a:pPr>
            <a:r>
              <a:rPr lang="en-US" sz="3200" b="1" dirty="0">
                <a:solidFill>
                  <a:schemeClr val="tx2"/>
                </a:solidFill>
              </a:rPr>
              <a:t>Research Literature- </a:t>
            </a:r>
            <a:r>
              <a:rPr lang="en-US" sz="3200" dirty="0"/>
              <a:t>”Collaborative Care”</a:t>
            </a:r>
            <a:endParaRPr lang="en-US" sz="3200" b="1" dirty="0"/>
          </a:p>
          <a:p>
            <a:pPr>
              <a:defRPr/>
            </a:pPr>
            <a:r>
              <a:rPr lang="en-US" sz="3200" b="1" dirty="0">
                <a:solidFill>
                  <a:schemeClr val="tx2"/>
                </a:solidFill>
              </a:rPr>
              <a:t>Policy-</a:t>
            </a:r>
            <a:r>
              <a:rPr lang="en-US" sz="3200" b="1" dirty="0"/>
              <a:t>  </a:t>
            </a:r>
            <a:r>
              <a:rPr lang="en-US" sz="3200" dirty="0"/>
              <a:t>“Health Home”; “Certified Community Behavioral Health Clinic (</a:t>
            </a:r>
            <a:r>
              <a:rPr lang="en-US" sz="3200"/>
              <a:t>CCBHC) Whole Health”</a:t>
            </a:r>
            <a:endParaRPr lang="en-US" sz="3200" b="1" dirty="0"/>
          </a:p>
          <a:p>
            <a:pPr>
              <a:defRPr/>
            </a:pPr>
            <a:r>
              <a:rPr lang="en-US" sz="3200" b="1" dirty="0">
                <a:solidFill>
                  <a:schemeClr val="tx2"/>
                </a:solidFill>
              </a:rPr>
              <a:t>Accrediting Bodies- </a:t>
            </a:r>
            <a:r>
              <a:rPr lang="en-US" sz="3200" dirty="0"/>
              <a:t>“Patient Centered Medical Home”</a:t>
            </a:r>
          </a:p>
          <a:p>
            <a:pPr>
              <a:defRPr/>
            </a:pPr>
            <a:r>
              <a:rPr lang="en-US" sz="3200" b="1" dirty="0">
                <a:solidFill>
                  <a:schemeClr val="tx2"/>
                </a:solidFill>
              </a:rPr>
              <a:t>Provider Agencies- </a:t>
            </a:r>
            <a:r>
              <a:rPr lang="en-US" sz="3200" dirty="0"/>
              <a:t>“Pt. Centered Healthcare Home”</a:t>
            </a:r>
          </a:p>
          <a:p>
            <a:pPr marL="0" indent="0">
              <a:buNone/>
              <a:defRPr/>
            </a:pPr>
            <a:endParaRPr lang="en-US" dirty="0"/>
          </a:p>
        </p:txBody>
      </p:sp>
    </p:spTree>
    <p:extLst>
      <p:ext uri="{BB962C8B-B14F-4D97-AF65-F5344CB8AC3E}">
        <p14:creationId xmlns:p14="http://schemas.microsoft.com/office/powerpoint/2010/main" val="38637617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A8E97-3777-4CF1-B9AD-A716C9D42E51}"/>
              </a:ext>
            </a:extLst>
          </p:cNvPr>
          <p:cNvSpPr>
            <a:spLocks noGrp="1"/>
          </p:cNvSpPr>
          <p:nvPr>
            <p:ph type="title"/>
          </p:nvPr>
        </p:nvSpPr>
        <p:spPr>
          <a:xfrm>
            <a:off x="564874" y="76200"/>
            <a:ext cx="11062252" cy="1020763"/>
          </a:xfrm>
        </p:spPr>
        <p:txBody>
          <a:bodyPr/>
          <a:lstStyle/>
          <a:p>
            <a:r>
              <a:rPr lang="en-US" b="1" dirty="0">
                <a:solidFill>
                  <a:srgbClr val="FF0000"/>
                </a:solidFill>
              </a:rPr>
              <a:t>Defining Integrated Health</a:t>
            </a:r>
            <a:endParaRPr lang="en-US" dirty="0">
              <a:solidFill>
                <a:srgbClr val="FF0000"/>
              </a:solidFill>
            </a:endParaRPr>
          </a:p>
        </p:txBody>
      </p:sp>
      <p:sp>
        <p:nvSpPr>
          <p:cNvPr id="3" name="Content Placeholder 2">
            <a:extLst>
              <a:ext uri="{FF2B5EF4-FFF2-40B4-BE49-F238E27FC236}">
                <a16:creationId xmlns:a16="http://schemas.microsoft.com/office/drawing/2014/main" id="{DEC97BA4-207F-4E5F-AA77-674F969ACAD0}"/>
              </a:ext>
            </a:extLst>
          </p:cNvPr>
          <p:cNvSpPr>
            <a:spLocks noGrp="1"/>
          </p:cNvSpPr>
          <p:nvPr>
            <p:ph idx="1"/>
          </p:nvPr>
        </p:nvSpPr>
        <p:spPr>
          <a:xfrm>
            <a:off x="1752600" y="942976"/>
            <a:ext cx="8686800" cy="4525963"/>
          </a:xfrm>
        </p:spPr>
        <p:txBody>
          <a:bodyPr/>
          <a:lstStyle/>
          <a:p>
            <a:pPr marL="0" indent="0">
              <a:buNone/>
            </a:pPr>
            <a:r>
              <a:rPr lang="en-US" sz="3200" dirty="0">
                <a:solidFill>
                  <a:srgbClr val="000000"/>
                </a:solidFill>
              </a:rPr>
              <a:t>“A practice team of primary care and behavioral health clinicians working together with patients and families, using a systematic and cost-effective approach to provide patient-centered care for a defined population. This care may address health behaviors (including their contribution to chronic medical illnesses), life stressors and crises, stress-related physical symptoms, and ineffective patterns of health care utilization.”</a:t>
            </a:r>
            <a:endParaRPr lang="en-US" sz="2800" dirty="0">
              <a:solidFill>
                <a:srgbClr val="000000"/>
              </a:solidFill>
            </a:endParaRPr>
          </a:p>
          <a:p>
            <a:pPr marL="0" indent="0">
              <a:buNone/>
            </a:pPr>
            <a:r>
              <a:rPr lang="en-US" sz="1050" dirty="0">
                <a:solidFill>
                  <a:srgbClr val="303030"/>
                </a:solidFill>
                <a:latin typeface="arial" panose="020B0604020202020204" pitchFamily="34" charset="0"/>
              </a:rPr>
              <a:t> Peek CJ The National Integration Academy Council. Lexicon for Behavioral Health and Primary Care Integration: Concepts and Definitions Developed by Expert Consensus [AHRQ Publication No. 13-IP001-EF] Rockville, MD: Agency for Healthcare Research and Quality; 2013. Available at</a:t>
            </a:r>
            <a:r>
              <a:rPr lang="en-US" sz="1050" dirty="0">
                <a:solidFill>
                  <a:srgbClr val="642A8F"/>
                </a:solidFill>
                <a:latin typeface="arial" panose="020B0604020202020204" pitchFamily="34" charset="0"/>
                <a:hlinkClick r:id="rId2"/>
              </a:rPr>
              <a:t>http://integrationacademy.ahrq.gov/sites/default/files/Lexicon.pdf</a:t>
            </a:r>
            <a:r>
              <a:rPr lang="en-US" sz="1050" dirty="0">
                <a:solidFill>
                  <a:srgbClr val="303030"/>
                </a:solidFill>
                <a:latin typeface="arial" panose="020B0604020202020204" pitchFamily="34" charset="0"/>
              </a:rPr>
              <a:t>.</a:t>
            </a:r>
            <a:endParaRPr lang="en-US" sz="1050" i="1"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39764289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0BA03426-EF32-43A0-8F38-775BE46D2627}"/>
              </a:ext>
            </a:extLst>
          </p:cNvPr>
          <p:cNvSpPr>
            <a:spLocks noGrp="1"/>
          </p:cNvSpPr>
          <p:nvPr>
            <p:ph type="title"/>
          </p:nvPr>
        </p:nvSpPr>
        <p:spPr>
          <a:xfrm>
            <a:off x="1958009" y="758341"/>
            <a:ext cx="8229600" cy="1143000"/>
          </a:xfrm>
        </p:spPr>
        <p:txBody>
          <a:bodyPr>
            <a:normAutofit fontScale="90000"/>
          </a:bodyPr>
          <a:lstStyle/>
          <a:p>
            <a:pPr algn="ctr">
              <a:defRPr/>
            </a:pPr>
            <a:r>
              <a:rPr lang="en-US" altLang="en-US" sz="4800" b="1" dirty="0">
                <a:solidFill>
                  <a:srgbClr val="FF0000"/>
                </a:solidFill>
              </a:rPr>
              <a:t>Why are we still talking about Integrated Health?</a:t>
            </a:r>
          </a:p>
        </p:txBody>
      </p:sp>
      <p:sp>
        <p:nvSpPr>
          <p:cNvPr id="23555" name="Content Placeholder 2">
            <a:extLst>
              <a:ext uri="{FF2B5EF4-FFF2-40B4-BE49-F238E27FC236}">
                <a16:creationId xmlns:a16="http://schemas.microsoft.com/office/drawing/2014/main" id="{B27A0E52-B176-4116-AC78-A4037BD76041}"/>
              </a:ext>
            </a:extLst>
          </p:cNvPr>
          <p:cNvSpPr>
            <a:spLocks noGrp="1"/>
          </p:cNvSpPr>
          <p:nvPr>
            <p:ph idx="1"/>
          </p:nvPr>
        </p:nvSpPr>
        <p:spPr/>
        <p:txBody>
          <a:bodyPr/>
          <a:lstStyle/>
          <a:p>
            <a:pPr marL="0" indent="0">
              <a:buNone/>
            </a:pPr>
            <a:r>
              <a:rPr lang="en-US" altLang="en-US" dirty="0"/>
              <a:t> </a:t>
            </a:r>
          </a:p>
        </p:txBody>
      </p:sp>
      <p:pic>
        <p:nvPicPr>
          <p:cNvPr id="3" name="Picture 2">
            <a:extLst>
              <a:ext uri="{FF2B5EF4-FFF2-40B4-BE49-F238E27FC236}">
                <a16:creationId xmlns:a16="http://schemas.microsoft.com/office/drawing/2014/main" id="{1E4EF5FF-645A-4E36-B476-FC04AE6596EB}"/>
              </a:ext>
            </a:extLst>
          </p:cNvPr>
          <p:cNvPicPr>
            <a:picLocks noChangeAspect="1"/>
          </p:cNvPicPr>
          <p:nvPr/>
        </p:nvPicPr>
        <p:blipFill>
          <a:blip r:embed="rId3"/>
          <a:stretch>
            <a:fillRect/>
          </a:stretch>
        </p:blipFill>
        <p:spPr>
          <a:xfrm>
            <a:off x="2603251" y="2501106"/>
            <a:ext cx="6985499" cy="272415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5F53D-C6A4-44E4-B1B9-72E6488FD633}"/>
              </a:ext>
            </a:extLst>
          </p:cNvPr>
          <p:cNvSpPr>
            <a:spLocks noGrp="1"/>
          </p:cNvSpPr>
          <p:nvPr>
            <p:ph type="title"/>
          </p:nvPr>
        </p:nvSpPr>
        <p:spPr>
          <a:xfrm>
            <a:off x="1905000" y="304800"/>
            <a:ext cx="8382000" cy="1295400"/>
          </a:xfrm>
          <a:ln>
            <a:miter lim="800000"/>
            <a:headEnd/>
            <a:tailEnd/>
          </a:ln>
        </p:spPr>
        <p:txBody>
          <a:bodyPr>
            <a:noAutofit/>
            <a:scene3d>
              <a:camera prst="orthographicFront"/>
              <a:lightRig rig="threePt" dir="t"/>
            </a:scene3d>
            <a:sp3d extrusionH="57150">
              <a:bevelT w="38100" h="38100"/>
            </a:sp3d>
          </a:bodyPr>
          <a:lstStyle/>
          <a:p>
            <a:pPr eaLnBrk="1" hangingPunct="1">
              <a:defRPr/>
            </a:pPr>
            <a:r>
              <a:rPr lang="en-US" sz="4800" b="1" dirty="0">
                <a:solidFill>
                  <a:srgbClr val="FF0000"/>
                </a:solidFill>
                <a:latin typeface="+mj-lt"/>
              </a:rPr>
              <a:t>Integration:  A New Initiative?</a:t>
            </a:r>
          </a:p>
        </p:txBody>
      </p:sp>
      <p:sp>
        <p:nvSpPr>
          <p:cNvPr id="3" name="Content Placeholder 2">
            <a:extLst>
              <a:ext uri="{FF2B5EF4-FFF2-40B4-BE49-F238E27FC236}">
                <a16:creationId xmlns:a16="http://schemas.microsoft.com/office/drawing/2014/main" id="{E028FD9B-5A9B-481F-9D4B-17C7520E4CA9}"/>
              </a:ext>
            </a:extLst>
          </p:cNvPr>
          <p:cNvSpPr>
            <a:spLocks noGrp="1"/>
          </p:cNvSpPr>
          <p:nvPr>
            <p:ph idx="1"/>
          </p:nvPr>
        </p:nvSpPr>
        <p:spPr>
          <a:xfrm>
            <a:off x="2057400" y="1981201"/>
            <a:ext cx="8153400" cy="4556125"/>
          </a:xfrm>
        </p:spPr>
        <p:txBody>
          <a:bodyPr>
            <a:normAutofit/>
          </a:bodyPr>
          <a:lstStyle/>
          <a:p>
            <a:pPr eaLnBrk="1" hangingPunct="1">
              <a:buFont typeface="Arial" panose="020B0604020202020204" pitchFamily="34" charset="0"/>
              <a:buNone/>
              <a:defRPr/>
            </a:pPr>
            <a:r>
              <a:rPr lang="en-US" sz="3600" b="1" dirty="0"/>
              <a:t>	“The Body must be treated as a whole and not just a series of parts.”</a:t>
            </a:r>
            <a:br>
              <a:rPr lang="en-US" sz="4000" b="1" dirty="0">
                <a:effectLst>
                  <a:outerShdw blurRad="38100" dist="63500" dir="2700000" algn="tl">
                    <a:srgbClr val="000000"/>
                  </a:outerShdw>
                </a:effectLst>
              </a:rPr>
            </a:br>
            <a:r>
              <a:rPr lang="en-US" sz="4000" b="1" dirty="0">
                <a:effectLst>
                  <a:outerShdw blurRad="38100" dist="63500" dir="2700000" algn="tl">
                    <a:srgbClr val="000000"/>
                  </a:outerShdw>
                </a:effectLst>
              </a:rPr>
              <a:t>			</a:t>
            </a:r>
            <a:br>
              <a:rPr lang="en-US" sz="4000" b="1" dirty="0">
                <a:effectLst>
                  <a:outerShdw blurRad="38100" dist="63500" dir="2700000" algn="tl">
                    <a:srgbClr val="000000"/>
                  </a:outerShdw>
                </a:effectLst>
              </a:rPr>
            </a:br>
            <a:r>
              <a:rPr lang="en-US" sz="4000" b="1" dirty="0">
                <a:effectLst>
                  <a:outerShdw blurRad="38100" dist="63500" dir="2700000" algn="tl">
                    <a:srgbClr val="000000"/>
                  </a:outerShdw>
                </a:effectLst>
              </a:rPr>
              <a:t>	</a:t>
            </a:r>
            <a:r>
              <a:rPr lang="en-US" sz="4000" b="1" dirty="0"/>
              <a:t>--</a:t>
            </a:r>
            <a:r>
              <a:rPr lang="en-US" sz="3600" b="1" dirty="0"/>
              <a:t>Hippocrates 300 BC</a:t>
            </a:r>
          </a:p>
        </p:txBody>
      </p:sp>
      <p:pic>
        <p:nvPicPr>
          <p:cNvPr id="4098" name="Picture 2" descr="http://euthanasia.procon.org/files/1-euthanasia-images/hippocrates-author-of-the-hippocratic-oath.jpg">
            <a:extLst>
              <a:ext uri="{FF2B5EF4-FFF2-40B4-BE49-F238E27FC236}">
                <a16:creationId xmlns:a16="http://schemas.microsoft.com/office/drawing/2014/main" id="{61D1B60A-546F-422D-8765-FA52F1F54582}"/>
              </a:ext>
            </a:extLst>
          </p:cNvPr>
          <p:cNvPicPr>
            <a:picLocks noChangeAspect="1" noChangeArrowheads="1"/>
          </p:cNvPicPr>
          <p:nvPr/>
        </p:nvPicPr>
        <p:blipFill>
          <a:blip r:embed="rId3" cstate="print"/>
          <a:srcRect/>
          <a:stretch>
            <a:fillRect/>
          </a:stretch>
        </p:blipFill>
        <p:spPr bwMode="auto">
          <a:xfrm>
            <a:off x="7543800" y="3505201"/>
            <a:ext cx="2133600" cy="2560321"/>
          </a:xfrm>
          <a:prstGeom prst="rect">
            <a:avLst/>
          </a:prstGeom>
          <a:noFill/>
          <a:effectLst>
            <a:softEdge rad="63500"/>
          </a:effectLst>
        </p:spPr>
      </p:pic>
    </p:spTree>
    <p:extLst>
      <p:ext uri="{BB962C8B-B14F-4D97-AF65-F5344CB8AC3E}">
        <p14:creationId xmlns:p14="http://schemas.microsoft.com/office/powerpoint/2010/main" val="38776681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0" presetClass="entr" presetSubtype="0" fill="hold" nodeType="clickEffect">
                                  <p:stCondLst>
                                    <p:cond delay="0"/>
                                  </p:stCondLst>
                                  <p:childTnLst>
                                    <p:set>
                                      <p:cBhvr>
                                        <p:cTn id="10" dur="1" fill="hold">
                                          <p:stCondLst>
                                            <p:cond delay="0"/>
                                          </p:stCondLst>
                                        </p:cTn>
                                        <p:tgtEl>
                                          <p:spTgt spid="4098"/>
                                        </p:tgtEl>
                                        <p:attrNameLst>
                                          <p:attrName>style.visibility</p:attrName>
                                        </p:attrNameLst>
                                      </p:cBhvr>
                                      <p:to>
                                        <p:strVal val="visible"/>
                                      </p:to>
                                    </p:set>
                                    <p:animEffect transition="in" filter="fade">
                                      <p:cBhvr>
                                        <p:cTn id="11"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12F22E-21EB-AFEC-3C85-2AD4972208DA}"/>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EBF01D4-4067-92A5-435C-54AD20835B63}"/>
              </a:ext>
            </a:extLst>
          </p:cNvPr>
          <p:cNvSpPr>
            <a:spLocks noGrp="1"/>
          </p:cNvSpPr>
          <p:nvPr>
            <p:ph type="sldNum" sz="quarter" idx="12"/>
          </p:nvPr>
        </p:nvSpPr>
        <p:spPr/>
        <p:txBody>
          <a:bodyPr/>
          <a:lstStyle/>
          <a:p>
            <a:fld id="{A7DFA607-A124-9F44-878D-A4DCC5193B17}" type="slidenum">
              <a:rPr lang="en-US" smtClean="0"/>
              <a:t>8</a:t>
            </a:fld>
            <a:endParaRPr lang="en-US"/>
          </a:p>
        </p:txBody>
      </p:sp>
      <p:sp>
        <p:nvSpPr>
          <p:cNvPr id="6" name="Title 2">
            <a:extLst>
              <a:ext uri="{FF2B5EF4-FFF2-40B4-BE49-F238E27FC236}">
                <a16:creationId xmlns:a16="http://schemas.microsoft.com/office/drawing/2014/main" id="{122E73D6-6840-6552-2132-B40ADC753F66}"/>
              </a:ext>
            </a:extLst>
          </p:cNvPr>
          <p:cNvSpPr>
            <a:spLocks noGrp="1"/>
          </p:cNvSpPr>
          <p:nvPr>
            <p:ph type="title"/>
          </p:nvPr>
        </p:nvSpPr>
        <p:spPr>
          <a:xfrm>
            <a:off x="2050774" y="365127"/>
            <a:ext cx="8090451" cy="655491"/>
          </a:xfrm>
        </p:spPr>
        <p:txBody>
          <a:bodyPr/>
          <a:lstStyle/>
          <a:p>
            <a:pPr algn="ctr"/>
            <a:r>
              <a:rPr lang="en-US" sz="4400" b="1" dirty="0"/>
              <a:t>Why Consider the Whole Person?</a:t>
            </a:r>
          </a:p>
        </p:txBody>
      </p:sp>
      <p:sp>
        <p:nvSpPr>
          <p:cNvPr id="8" name="TextBox 7">
            <a:extLst>
              <a:ext uri="{FF2B5EF4-FFF2-40B4-BE49-F238E27FC236}">
                <a16:creationId xmlns:a16="http://schemas.microsoft.com/office/drawing/2014/main" id="{5E476073-1332-136F-BC7D-E11F6652F626}"/>
              </a:ext>
            </a:extLst>
          </p:cNvPr>
          <p:cNvSpPr txBox="1"/>
          <p:nvPr/>
        </p:nvSpPr>
        <p:spPr>
          <a:xfrm>
            <a:off x="2573455" y="5621755"/>
            <a:ext cx="5554133" cy="507831"/>
          </a:xfrm>
          <a:prstGeom prst="rect">
            <a:avLst/>
          </a:prstGeom>
          <a:noFill/>
        </p:spPr>
        <p:txBody>
          <a:bodyPr wrap="square" rtlCol="0">
            <a:spAutoFit/>
          </a:bodyPr>
          <a:lstStyle/>
          <a:p>
            <a:r>
              <a:rPr lang="en-US" sz="1350" dirty="0"/>
              <a:t>https://www.nimh.nih.gov/health/publications/chronic-illness-mental-health</a:t>
            </a:r>
          </a:p>
        </p:txBody>
      </p:sp>
      <p:pic>
        <p:nvPicPr>
          <p:cNvPr id="3" name="Picture 2" descr="Data Analysis of Chronic Diseases in the US">
            <a:extLst>
              <a:ext uri="{FF2B5EF4-FFF2-40B4-BE49-F238E27FC236}">
                <a16:creationId xmlns:a16="http://schemas.microsoft.com/office/drawing/2014/main" id="{4D64DFFF-C669-F828-058B-ABF45AA05448}"/>
              </a:ext>
            </a:extLst>
          </p:cNvPr>
          <p:cNvPicPr>
            <a:picLocks noChangeAspect="1"/>
          </p:cNvPicPr>
          <p:nvPr/>
        </p:nvPicPr>
        <p:blipFill>
          <a:blip r:embed="rId3"/>
          <a:stretch>
            <a:fillRect/>
          </a:stretch>
        </p:blipFill>
        <p:spPr>
          <a:xfrm>
            <a:off x="2050774" y="1020618"/>
            <a:ext cx="7809151" cy="4443952"/>
          </a:xfrm>
          <a:prstGeom prst="rect">
            <a:avLst/>
          </a:prstGeom>
        </p:spPr>
      </p:pic>
    </p:spTree>
    <p:extLst>
      <p:ext uri="{BB962C8B-B14F-4D97-AF65-F5344CB8AC3E}">
        <p14:creationId xmlns:p14="http://schemas.microsoft.com/office/powerpoint/2010/main" val="17795683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Content Placeholder 2">
            <a:extLst>
              <a:ext uri="{FF2B5EF4-FFF2-40B4-BE49-F238E27FC236}">
                <a16:creationId xmlns:a16="http://schemas.microsoft.com/office/drawing/2014/main" id="{00BF8595-1272-4603-8DCC-10C77BB0AA71}"/>
              </a:ext>
            </a:extLst>
          </p:cNvPr>
          <p:cNvSpPr>
            <a:spLocks noGrp="1"/>
          </p:cNvSpPr>
          <p:nvPr>
            <p:ph idx="4294967295"/>
          </p:nvPr>
        </p:nvSpPr>
        <p:spPr>
          <a:xfrm>
            <a:off x="1747838" y="239713"/>
            <a:ext cx="8843962" cy="1752600"/>
          </a:xfrm>
        </p:spPr>
        <p:txBody>
          <a:bodyPr>
            <a:normAutofit fontScale="92500" lnSpcReduction="10000"/>
          </a:bodyPr>
          <a:lstStyle/>
          <a:p>
            <a:pPr algn="ctr" eaLnBrk="1" hangingPunct="1">
              <a:lnSpc>
                <a:spcPct val="80000"/>
              </a:lnSpc>
              <a:buFontTx/>
              <a:buNone/>
              <a:defRPr/>
            </a:pPr>
            <a:r>
              <a:rPr lang="en-US" altLang="en-US" sz="2600" b="1" dirty="0">
                <a:solidFill>
                  <a:schemeClr val="tx2">
                    <a:lumMod val="60000"/>
                    <a:lumOff val="40000"/>
                  </a:schemeClr>
                </a:solidFill>
              </a:rPr>
              <a:t>	</a:t>
            </a:r>
            <a:r>
              <a:rPr lang="en-US" altLang="en-US" sz="4000" b="1" dirty="0">
                <a:solidFill>
                  <a:srgbClr val="FF0000"/>
                </a:solidFill>
                <a:latin typeface="+mj-lt"/>
              </a:rPr>
              <a:t>The 53 year lifespan </a:t>
            </a:r>
            <a:br>
              <a:rPr lang="en-US" altLang="en-US" sz="4000" b="1" dirty="0">
                <a:solidFill>
                  <a:srgbClr val="FF0000"/>
                </a:solidFill>
                <a:latin typeface="+mj-lt"/>
              </a:rPr>
            </a:br>
            <a:r>
              <a:rPr lang="en-US" altLang="en-US" sz="4000" b="1" dirty="0">
                <a:solidFill>
                  <a:srgbClr val="FF0000"/>
                </a:solidFill>
                <a:latin typeface="+mj-lt"/>
              </a:rPr>
              <a:t>for people </a:t>
            </a:r>
            <a:r>
              <a:rPr lang="en-US" altLang="en-US" sz="4000" b="1" i="1" dirty="0">
                <a:solidFill>
                  <a:srgbClr val="FF0000"/>
                </a:solidFill>
                <a:latin typeface="+mj-lt"/>
              </a:rPr>
              <a:t>with </a:t>
            </a:r>
            <a:r>
              <a:rPr lang="en-US" altLang="en-US" sz="4000" b="1" dirty="0">
                <a:solidFill>
                  <a:srgbClr val="FF0000"/>
                </a:solidFill>
                <a:latin typeface="+mj-lt"/>
              </a:rPr>
              <a:t>Serious Mental Illness/</a:t>
            </a:r>
            <a:r>
              <a:rPr lang="en-US" altLang="en-US" sz="4000" b="1" dirty="0" err="1">
                <a:solidFill>
                  <a:srgbClr val="FF0000"/>
                </a:solidFill>
                <a:latin typeface="+mj-lt"/>
              </a:rPr>
              <a:t>Substand</a:t>
            </a:r>
            <a:r>
              <a:rPr lang="en-US" altLang="en-US" sz="4000" b="1" dirty="0">
                <a:solidFill>
                  <a:srgbClr val="FF0000"/>
                </a:solidFill>
                <a:latin typeface="+mj-lt"/>
              </a:rPr>
              <a:t> Use Disorders is comparable with Sub-Saharan Africa</a:t>
            </a:r>
            <a:endParaRPr lang="en-US" altLang="en-US" b="1" dirty="0">
              <a:solidFill>
                <a:srgbClr val="FF0000"/>
              </a:solidFill>
              <a:latin typeface="+mj-lt"/>
            </a:endParaRPr>
          </a:p>
        </p:txBody>
      </p:sp>
      <p:sp>
        <p:nvSpPr>
          <p:cNvPr id="28675" name="Slide Number Placeholder 5">
            <a:extLst>
              <a:ext uri="{FF2B5EF4-FFF2-40B4-BE49-F238E27FC236}">
                <a16:creationId xmlns:a16="http://schemas.microsoft.com/office/drawing/2014/main" id="{9EDFEC9B-F638-4B97-A476-1CC8562F61CD}"/>
              </a:ext>
            </a:extLst>
          </p:cNvPr>
          <p:cNvSpPr txBox="1">
            <a:spLocks noGrp="1"/>
          </p:cNvSpPr>
          <p:nvPr/>
        </p:nvSpPr>
        <p:spPr bwMode="auto">
          <a:xfrm>
            <a:off x="1981200" y="6142039"/>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D1A381D5-0649-4272-987A-A14FFAE4782B}" type="slidenum">
              <a:rPr lang="en-US" altLang="en-US" sz="1000">
                <a:solidFill>
                  <a:srgbClr val="004468"/>
                </a:solidFill>
                <a:latin typeface="Arial Narrow" panose="020B0606020202030204" pitchFamily="34" charset="0"/>
                <a:ea typeface="MS PGothic" panose="020B0600070205080204" pitchFamily="34" charset="-128"/>
                <a:cs typeface="ヒラギノ角ゴ Pro W3" charset="-128"/>
              </a:rPr>
              <a:pPr>
                <a:spcBef>
                  <a:spcPct val="0"/>
                </a:spcBef>
                <a:buFontTx/>
                <a:buNone/>
              </a:pPr>
              <a:t>9</a:t>
            </a:fld>
            <a:endParaRPr lang="en-US" altLang="en-US" sz="1000">
              <a:solidFill>
                <a:srgbClr val="004468"/>
              </a:solidFill>
              <a:latin typeface="Arial Narrow" panose="020B0606020202030204" pitchFamily="34" charset="0"/>
              <a:ea typeface="MS PGothic" panose="020B0600070205080204" pitchFamily="34" charset="-128"/>
              <a:cs typeface="ヒラギノ角ゴ Pro W3" charset="-128"/>
            </a:endParaRPr>
          </a:p>
        </p:txBody>
      </p:sp>
      <p:pic>
        <p:nvPicPr>
          <p:cNvPr id="148484" name="Picture 2">
            <a:extLst>
              <a:ext uri="{FF2B5EF4-FFF2-40B4-BE49-F238E27FC236}">
                <a16:creationId xmlns:a16="http://schemas.microsoft.com/office/drawing/2014/main" id="{FFB658D3-854E-40E3-BF37-4981217F3762}"/>
              </a:ext>
            </a:extLst>
          </p:cNvPr>
          <p:cNvPicPr>
            <a:picLocks noChangeAspect="1" noChangeArrowheads="1"/>
          </p:cNvPicPr>
          <p:nvPr/>
        </p:nvPicPr>
        <p:blipFill>
          <a:blip r:embed="rId3" cstate="print"/>
          <a:srcRect/>
          <a:stretch>
            <a:fillRect/>
          </a:stretch>
        </p:blipFill>
        <p:spPr bwMode="auto">
          <a:xfrm>
            <a:off x="2157841" y="1974752"/>
            <a:ext cx="7115776" cy="3937978"/>
          </a:xfrm>
          <a:prstGeom prst="rect">
            <a:avLst/>
          </a:prstGeom>
          <a:noFill/>
          <a:ln w="9525">
            <a:noFill/>
            <a:miter lim="800000"/>
            <a:headEnd/>
            <a:tailEnd/>
          </a:ln>
          <a:effectLst>
            <a:outerShdw blurRad="50800" dist="38100" dir="2700000" algn="tl" rotWithShape="0">
              <a:prstClr val="black">
                <a:alpha val="40000"/>
              </a:prstClr>
            </a:outerShdw>
          </a:effectLst>
          <a:scene3d>
            <a:camera prst="orthographicFront"/>
            <a:lightRig rig="threePt" dir="t"/>
          </a:scene3d>
          <a:sp3d>
            <a:bevelT/>
          </a:sp3d>
        </p:spPr>
      </p:pic>
      <p:pic>
        <p:nvPicPr>
          <p:cNvPr id="148485" name="Picture 2">
            <a:extLst>
              <a:ext uri="{FF2B5EF4-FFF2-40B4-BE49-F238E27FC236}">
                <a16:creationId xmlns:a16="http://schemas.microsoft.com/office/drawing/2014/main" id="{3D17EF8A-20D7-4132-BDD0-BE8CB629E341}"/>
              </a:ext>
            </a:extLst>
          </p:cNvPr>
          <p:cNvPicPr>
            <a:picLocks noChangeAspect="1" noChangeArrowheads="1"/>
          </p:cNvPicPr>
          <p:nvPr/>
        </p:nvPicPr>
        <p:blipFill>
          <a:blip r:embed="rId4" cstate="print"/>
          <a:srcRect/>
          <a:stretch>
            <a:fillRect/>
          </a:stretch>
        </p:blipFill>
        <p:spPr bwMode="auto">
          <a:xfrm>
            <a:off x="9278938" y="2422116"/>
            <a:ext cx="1076325" cy="1878012"/>
          </a:xfrm>
          <a:prstGeom prst="rect">
            <a:avLst/>
          </a:prstGeom>
          <a:noFill/>
          <a:ln w="9525">
            <a:noFill/>
            <a:miter lim="800000"/>
            <a:headEnd/>
            <a:tailEnd/>
          </a:ln>
          <a:effectLst>
            <a:outerShdw blurRad="50800" dist="38100" dir="2700000" algn="tl" rotWithShape="0">
              <a:prstClr val="black">
                <a:alpha val="40000"/>
              </a:prstClr>
            </a:outerShdw>
          </a:effectLst>
          <a:scene3d>
            <a:camera prst="orthographicFront"/>
            <a:lightRig rig="threePt" dir="t"/>
          </a:scene3d>
          <a:sp3d>
            <a:bevelT/>
          </a:sp3d>
        </p:spPr>
      </p:pic>
      <p:pic>
        <p:nvPicPr>
          <p:cNvPr id="148486" name="Picture 3">
            <a:extLst>
              <a:ext uri="{FF2B5EF4-FFF2-40B4-BE49-F238E27FC236}">
                <a16:creationId xmlns:a16="http://schemas.microsoft.com/office/drawing/2014/main" id="{E0B6409D-9ECA-4B61-A683-FB7EE62FD5E1}"/>
              </a:ext>
            </a:extLst>
          </p:cNvPr>
          <p:cNvPicPr>
            <a:picLocks noChangeAspect="1" noChangeArrowheads="1"/>
          </p:cNvPicPr>
          <p:nvPr/>
        </p:nvPicPr>
        <p:blipFill>
          <a:blip r:embed="rId5" cstate="print"/>
          <a:srcRect/>
          <a:stretch>
            <a:fillRect/>
          </a:stretch>
        </p:blipFill>
        <p:spPr bwMode="auto">
          <a:xfrm>
            <a:off x="9268295" y="4291893"/>
            <a:ext cx="1086968" cy="1620837"/>
          </a:xfrm>
          <a:prstGeom prst="rect">
            <a:avLst/>
          </a:prstGeom>
          <a:noFill/>
          <a:ln w="9525">
            <a:noFill/>
            <a:miter lim="800000"/>
            <a:headEnd/>
            <a:tailEnd/>
          </a:ln>
          <a:effectLst>
            <a:outerShdw blurRad="50800" dist="38100" dir="2700000" algn="tl" rotWithShape="0">
              <a:prstClr val="black">
                <a:alpha val="40000"/>
              </a:prstClr>
            </a:outerShdw>
          </a:effectLst>
          <a:scene3d>
            <a:camera prst="orthographicFront"/>
            <a:lightRig rig="threePt" dir="t"/>
          </a:scene3d>
          <a:sp3d>
            <a:bevelT/>
          </a:sp3d>
        </p:spPr>
      </p:pic>
      <p:pic>
        <p:nvPicPr>
          <p:cNvPr id="28679" name="Picture 8">
            <a:extLst>
              <a:ext uri="{FF2B5EF4-FFF2-40B4-BE49-F238E27FC236}">
                <a16:creationId xmlns:a16="http://schemas.microsoft.com/office/drawing/2014/main" id="{F77EDFC5-A73C-479E-AA78-7C3AEEFEAD0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57551" y="5926139"/>
            <a:ext cx="6467475"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80" name="Slide Number Placeholder 3">
            <a:extLst>
              <a:ext uri="{FF2B5EF4-FFF2-40B4-BE49-F238E27FC236}">
                <a16:creationId xmlns:a16="http://schemas.microsoft.com/office/drawing/2014/main" id="{5B221275-C791-46DE-8D5F-4823A448D293}"/>
              </a:ext>
            </a:extLst>
          </p:cNvPr>
          <p:cNvSpPr txBox="1">
            <a:spLocks noGrp="1"/>
          </p:cNvSpPr>
          <p:nvPr/>
        </p:nvSpPr>
        <p:spPr bwMode="auto">
          <a:xfrm>
            <a:off x="8458200" y="6492876"/>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a:spcBef>
                <a:spcPct val="0"/>
              </a:spcBef>
              <a:buFontTx/>
              <a:buNone/>
            </a:pPr>
            <a:fld id="{05AA2249-B6AE-4E3D-B45D-458F60CE5DA9}" type="slidenum">
              <a:rPr lang="en-US" altLang="en-US" sz="1000">
                <a:solidFill>
                  <a:srgbClr val="004468"/>
                </a:solidFill>
                <a:latin typeface="Arial Narrow" panose="020B0606020202030204" pitchFamily="34" charset="0"/>
                <a:ea typeface="MS PGothic" panose="020B0600070205080204" pitchFamily="34" charset="-128"/>
                <a:cs typeface="ヒラギノ角ゴ Pro W3" charset="-128"/>
              </a:rPr>
              <a:pPr algn="r">
                <a:spcBef>
                  <a:spcPct val="0"/>
                </a:spcBef>
                <a:buFontTx/>
                <a:buNone/>
              </a:pPr>
              <a:t>9</a:t>
            </a:fld>
            <a:endParaRPr lang="en-US" altLang="en-US" sz="1000">
              <a:solidFill>
                <a:srgbClr val="004468"/>
              </a:solidFill>
              <a:latin typeface="Arial Narrow" panose="020B0606020202030204" pitchFamily="34" charset="0"/>
              <a:ea typeface="MS PGothic" panose="020B0600070205080204" pitchFamily="34" charset="-128"/>
              <a:cs typeface="ヒラギノ角ゴ Pro W3" charset="-128"/>
            </a:endParaRPr>
          </a:p>
        </p:txBody>
      </p:sp>
      <p:sp>
        <p:nvSpPr>
          <p:cNvPr id="10" name="Down Arrow 9">
            <a:extLst>
              <a:ext uri="{FF2B5EF4-FFF2-40B4-BE49-F238E27FC236}">
                <a16:creationId xmlns:a16="http://schemas.microsoft.com/office/drawing/2014/main" id="{824E81DD-FC6D-4592-A7EE-4C9625D738E6}"/>
              </a:ext>
            </a:extLst>
          </p:cNvPr>
          <p:cNvSpPr/>
          <p:nvPr/>
        </p:nvSpPr>
        <p:spPr bwMode="auto">
          <a:xfrm rot="2602981">
            <a:off x="5901137" y="3684352"/>
            <a:ext cx="381000" cy="762000"/>
          </a:xfrm>
          <a:prstGeom prst="downArrow">
            <a:avLst/>
          </a:prstGeom>
          <a:solidFill>
            <a:srgbClr val="DFD587"/>
          </a:solidFill>
          <a:ln w="9525" cap="flat" cmpd="sng" algn="ctr">
            <a:solidFill>
              <a:schemeClr val="tx1"/>
            </a:solidFill>
            <a:prstDash val="solid"/>
            <a:round/>
            <a:headEnd type="none" w="med" len="med"/>
            <a:tailEnd type="none" w="med" len="med"/>
          </a:ln>
          <a:effectLst>
            <a:outerShdw blurRad="50800" dist="50800" dir="5400000" algn="ctr" rotWithShape="0">
              <a:schemeClr val="tx2">
                <a:lumMod val="10000"/>
              </a:schemeClr>
            </a:outerShdw>
          </a:effectLst>
          <a:scene3d>
            <a:camera prst="orthographicFront"/>
            <a:lightRig rig="morning" dir="t"/>
          </a:scene3d>
          <a:sp3d prstMaterial="plastic">
            <a:bevelT/>
          </a:sp3d>
        </p:spPr>
        <p:txBody>
          <a:bodyPr/>
          <a:lstStyle/>
          <a:p>
            <a:pPr eaLnBrk="1" hangingPunct="1">
              <a:defRPr/>
            </a:pPr>
            <a:endParaRPr lang="en-US" b="1" dirty="0">
              <a:latin typeface="Tahoma" charset="0"/>
              <a:cs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3">
            <a:extLst>
              <a:ext uri="{FF2B5EF4-FFF2-40B4-BE49-F238E27FC236}">
                <a16:creationId xmlns:a16="http://schemas.microsoft.com/office/drawing/2014/main" id="{78A1F940-EACF-D563-3BE5-49DA4C2EE4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76201"/>
            <a:ext cx="8458200" cy="596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19" name="Title 1">
            <a:extLst>
              <a:ext uri="{FF2B5EF4-FFF2-40B4-BE49-F238E27FC236}">
                <a16:creationId xmlns:a16="http://schemas.microsoft.com/office/drawing/2014/main" id="{30A8208C-37EB-31B6-12D4-EAC77F479BB9}"/>
              </a:ext>
            </a:extLst>
          </p:cNvPr>
          <p:cNvSpPr>
            <a:spLocks noGrp="1"/>
          </p:cNvSpPr>
          <p:nvPr>
            <p:ph type="title"/>
          </p:nvPr>
        </p:nvSpPr>
        <p:spPr>
          <a:xfrm>
            <a:off x="166715" y="274638"/>
            <a:ext cx="11573980" cy="822642"/>
          </a:xfrm>
        </p:spPr>
        <p:txBody>
          <a:bodyPr/>
          <a:lstStyle/>
          <a:p>
            <a:pPr algn="ctr"/>
            <a:r>
              <a:rPr lang="en-US" altLang="en-US" b="1" dirty="0">
                <a:solidFill>
                  <a:srgbClr val="FF0000"/>
                </a:solidFill>
              </a:rPr>
              <a:t>USA Healthcare Expenditure as % of Gross Domestic Product (GDP)</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a:extLst>
              <a:ext uri="{FF2B5EF4-FFF2-40B4-BE49-F238E27FC236}">
                <a16:creationId xmlns:a16="http://schemas.microsoft.com/office/drawing/2014/main" id="{B2C68D83-97EF-7D0F-B28A-3CA92AF245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3779" y="230662"/>
            <a:ext cx="9252270" cy="5740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B30C57B-2950-4DB8-8E0A-2C6BD8D54317}"/>
              </a:ext>
            </a:extLst>
          </p:cNvPr>
          <p:cNvPicPr>
            <a:picLocks noChangeAspect="1"/>
          </p:cNvPicPr>
          <p:nvPr/>
        </p:nvPicPr>
        <p:blipFill>
          <a:blip r:embed="rId3"/>
          <a:stretch>
            <a:fillRect/>
          </a:stretch>
        </p:blipFill>
        <p:spPr>
          <a:xfrm>
            <a:off x="5714998" y="1772"/>
            <a:ext cx="4825296" cy="6629400"/>
          </a:xfrm>
          <a:prstGeom prst="rect">
            <a:avLst/>
          </a:prstGeom>
        </p:spPr>
      </p:pic>
      <p:sp>
        <p:nvSpPr>
          <p:cNvPr id="3" name="TextBox 2">
            <a:extLst>
              <a:ext uri="{FF2B5EF4-FFF2-40B4-BE49-F238E27FC236}">
                <a16:creationId xmlns:a16="http://schemas.microsoft.com/office/drawing/2014/main" id="{A79BBB5B-7105-4C15-8B4F-DBA989ED16DA}"/>
              </a:ext>
            </a:extLst>
          </p:cNvPr>
          <p:cNvSpPr txBox="1"/>
          <p:nvPr/>
        </p:nvSpPr>
        <p:spPr>
          <a:xfrm>
            <a:off x="177165" y="66288"/>
            <a:ext cx="6183629" cy="954107"/>
          </a:xfrm>
          <a:prstGeom prst="rect">
            <a:avLst/>
          </a:prstGeom>
          <a:noFill/>
        </p:spPr>
        <p:txBody>
          <a:bodyPr wrap="square" rtlCol="0">
            <a:spAutoFit/>
          </a:bodyPr>
          <a:lstStyle/>
          <a:p>
            <a:pPr algn="ctr"/>
            <a:r>
              <a:rPr lang="en-US" sz="2800" b="1" dirty="0">
                <a:solidFill>
                  <a:srgbClr val="FF0000"/>
                </a:solidFill>
              </a:rPr>
              <a:t>70% of Health Outcomes Correlated with SDOH</a:t>
            </a:r>
          </a:p>
        </p:txBody>
      </p:sp>
      <p:pic>
        <p:nvPicPr>
          <p:cNvPr id="4" name="Picture 3">
            <a:extLst>
              <a:ext uri="{FF2B5EF4-FFF2-40B4-BE49-F238E27FC236}">
                <a16:creationId xmlns:a16="http://schemas.microsoft.com/office/drawing/2014/main" id="{45FDA713-0641-4614-A975-826988A2D7EC}"/>
              </a:ext>
            </a:extLst>
          </p:cNvPr>
          <p:cNvPicPr>
            <a:picLocks noChangeAspect="1"/>
          </p:cNvPicPr>
          <p:nvPr/>
        </p:nvPicPr>
        <p:blipFill>
          <a:blip r:embed="rId4"/>
          <a:stretch>
            <a:fillRect/>
          </a:stretch>
        </p:blipFill>
        <p:spPr>
          <a:xfrm>
            <a:off x="279827" y="1084912"/>
            <a:ext cx="5435171" cy="3921484"/>
          </a:xfrm>
          <a:prstGeom prst="rect">
            <a:avLst/>
          </a:prstGeom>
        </p:spPr>
      </p:pic>
      <p:sp>
        <p:nvSpPr>
          <p:cNvPr id="5" name="TextBox 4">
            <a:extLst>
              <a:ext uri="{FF2B5EF4-FFF2-40B4-BE49-F238E27FC236}">
                <a16:creationId xmlns:a16="http://schemas.microsoft.com/office/drawing/2014/main" id="{2CE944F9-E0A2-4305-B850-D547F0C058ED}"/>
              </a:ext>
            </a:extLst>
          </p:cNvPr>
          <p:cNvSpPr txBox="1"/>
          <p:nvPr/>
        </p:nvSpPr>
        <p:spPr>
          <a:xfrm>
            <a:off x="668655" y="5562600"/>
            <a:ext cx="5399382" cy="369332"/>
          </a:xfrm>
          <a:prstGeom prst="rect">
            <a:avLst/>
          </a:prstGeom>
          <a:noFill/>
        </p:spPr>
        <p:txBody>
          <a:bodyPr wrap="square" rtlCol="0">
            <a:spAutoFit/>
          </a:bodyPr>
          <a:lstStyle/>
          <a:p>
            <a:r>
              <a:rPr lang="en-US" sz="600" dirty="0"/>
              <a:t>Wellness Graphic: SAMHSA, Adapted from Swarbrick, M. (2006). A Wellness Approach. Psychiatric Rehabilitation Journal, 29(4), 311–314.</a:t>
            </a:r>
          </a:p>
          <a:p>
            <a:r>
              <a:rPr lang="en-US" sz="600" dirty="0"/>
              <a:t>Expenditure Graphic: National Academies of Sciences, Engineering, and Medicine 2019. Integrating Social Care into the Delivery of Health Care: Moving Upstream to Improve the Nation's Health. Washington, DC: The National Academies Press. https://doi.org/10.17226/25467.</a:t>
            </a:r>
          </a:p>
        </p:txBody>
      </p:sp>
      <p:sp>
        <p:nvSpPr>
          <p:cNvPr id="6" name="TextBox 5">
            <a:extLst>
              <a:ext uri="{FF2B5EF4-FFF2-40B4-BE49-F238E27FC236}">
                <a16:creationId xmlns:a16="http://schemas.microsoft.com/office/drawing/2014/main" id="{F9A810AF-9E9E-57F4-A783-94705E2066D6}"/>
              </a:ext>
            </a:extLst>
          </p:cNvPr>
          <p:cNvSpPr txBox="1"/>
          <p:nvPr/>
        </p:nvSpPr>
        <p:spPr>
          <a:xfrm>
            <a:off x="788670" y="5106640"/>
            <a:ext cx="5471612" cy="430887"/>
          </a:xfrm>
          <a:prstGeom prst="rect">
            <a:avLst/>
          </a:prstGeom>
          <a:noFill/>
        </p:spPr>
        <p:txBody>
          <a:bodyPr wrap="square">
            <a:spAutoFit/>
          </a:bodyPr>
          <a:lstStyle/>
          <a:p>
            <a:r>
              <a:rPr lang="en-US" sz="1100" dirty="0"/>
              <a:t>Source: The Evolution of the Quintuple Aim Health Equity, Health </a:t>
            </a:r>
            <a:r>
              <a:rPr lang="en-US" sz="1100" dirty="0" err="1"/>
              <a:t>Outcomes,and</a:t>
            </a:r>
            <a:r>
              <a:rPr lang="en-US" sz="1100" dirty="0"/>
              <a:t> the Economy Dipti </a:t>
            </a:r>
            <a:r>
              <a:rPr lang="en-US" sz="1100" dirty="0" err="1"/>
              <a:t>Itchhaporia</a:t>
            </a:r>
            <a:r>
              <a:rPr lang="en-US" sz="1100" dirty="0"/>
              <a:t>, MD, FACC, President, American College of Cardiology</a:t>
            </a:r>
          </a:p>
        </p:txBody>
      </p:sp>
    </p:spTree>
    <p:extLst>
      <p:ext uri="{BB962C8B-B14F-4D97-AF65-F5344CB8AC3E}">
        <p14:creationId xmlns:p14="http://schemas.microsoft.com/office/powerpoint/2010/main" val="40181741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91F91B5-3515-4E09-AB06-A7FE2EE5FB5E}"/>
              </a:ext>
            </a:extLst>
          </p:cNvPr>
          <p:cNvPicPr>
            <a:picLocks noChangeAspect="1"/>
          </p:cNvPicPr>
          <p:nvPr/>
        </p:nvPicPr>
        <p:blipFill>
          <a:blip r:embed="rId2"/>
          <a:stretch>
            <a:fillRect/>
          </a:stretch>
        </p:blipFill>
        <p:spPr>
          <a:xfrm>
            <a:off x="1766888" y="0"/>
            <a:ext cx="8658225" cy="5867400"/>
          </a:xfrm>
          <a:prstGeom prst="rect">
            <a:avLst/>
          </a:prstGeom>
        </p:spPr>
      </p:pic>
      <p:sp>
        <p:nvSpPr>
          <p:cNvPr id="5" name="TextBox 4">
            <a:extLst>
              <a:ext uri="{FF2B5EF4-FFF2-40B4-BE49-F238E27FC236}">
                <a16:creationId xmlns:a16="http://schemas.microsoft.com/office/drawing/2014/main" id="{101F50AC-7663-4F4C-8A1A-FF43B486E33D}"/>
              </a:ext>
            </a:extLst>
          </p:cNvPr>
          <p:cNvSpPr txBox="1"/>
          <p:nvPr/>
        </p:nvSpPr>
        <p:spPr>
          <a:xfrm>
            <a:off x="5486400" y="6096000"/>
            <a:ext cx="5091112" cy="553998"/>
          </a:xfrm>
          <a:prstGeom prst="rect">
            <a:avLst/>
          </a:prstGeom>
          <a:noFill/>
        </p:spPr>
        <p:txBody>
          <a:bodyPr wrap="square">
            <a:spAutoFit/>
          </a:bodyPr>
          <a:lstStyle/>
          <a:p>
            <a:r>
              <a:rPr lang="en-US" sz="1000" dirty="0"/>
              <a:t>Boyd, C., Clark, R., </a:t>
            </a:r>
            <a:r>
              <a:rPr lang="en-US" sz="1000" dirty="0" err="1"/>
              <a:t>Leff</a:t>
            </a:r>
            <a:r>
              <a:rPr lang="en-US" sz="1000" dirty="0"/>
              <a:t>, B., Richards, T., Weiss, C., Wolff, J. (2011, August). Clarifying Multimorbidity for Medicaid Programs to Improve Targeting and Delivering Clinical Services. Presented to SAMHSA, Rockville, MD</a:t>
            </a:r>
          </a:p>
        </p:txBody>
      </p:sp>
    </p:spTree>
    <p:extLst>
      <p:ext uri="{BB962C8B-B14F-4D97-AF65-F5344CB8AC3E}">
        <p14:creationId xmlns:p14="http://schemas.microsoft.com/office/powerpoint/2010/main" val="41463516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3901E61-97EB-2D6C-82D3-E51B6D591B71}"/>
              </a:ext>
            </a:extLst>
          </p:cNvPr>
          <p:cNvPicPr>
            <a:picLocks noChangeAspect="1"/>
          </p:cNvPicPr>
          <p:nvPr/>
        </p:nvPicPr>
        <p:blipFill>
          <a:blip r:embed="rId2"/>
          <a:stretch>
            <a:fillRect/>
          </a:stretch>
        </p:blipFill>
        <p:spPr>
          <a:xfrm>
            <a:off x="2667001" y="76200"/>
            <a:ext cx="7169673" cy="6088316"/>
          </a:xfrm>
          <a:prstGeom prst="rect">
            <a:avLst/>
          </a:prstGeom>
        </p:spPr>
      </p:pic>
      <p:sp>
        <p:nvSpPr>
          <p:cNvPr id="5" name="TextBox 4">
            <a:extLst>
              <a:ext uri="{FF2B5EF4-FFF2-40B4-BE49-F238E27FC236}">
                <a16:creationId xmlns:a16="http://schemas.microsoft.com/office/drawing/2014/main" id="{D612B86B-796E-F0FF-5954-BE2B2D75C710}"/>
              </a:ext>
            </a:extLst>
          </p:cNvPr>
          <p:cNvSpPr txBox="1"/>
          <p:nvPr/>
        </p:nvSpPr>
        <p:spPr>
          <a:xfrm>
            <a:off x="5181600" y="5995516"/>
            <a:ext cx="5486400" cy="769441"/>
          </a:xfrm>
          <a:prstGeom prst="rect">
            <a:avLst/>
          </a:prstGeom>
          <a:noFill/>
        </p:spPr>
        <p:txBody>
          <a:bodyPr wrap="square">
            <a:spAutoFit/>
          </a:bodyPr>
          <a:lstStyle/>
          <a:p>
            <a:r>
              <a:rPr lang="en-US" sz="1100" dirty="0">
                <a:solidFill>
                  <a:srgbClr val="333333"/>
                </a:solidFill>
                <a:latin typeface="-apple-system"/>
              </a:rPr>
              <a:t>Schein, J., Cloutier, M., Gauthier-Loiselle, M. </a:t>
            </a:r>
            <a:r>
              <a:rPr lang="en-US" sz="1100" i="1" dirty="0">
                <a:solidFill>
                  <a:srgbClr val="333333"/>
                </a:solidFill>
                <a:latin typeface="-apple-system"/>
              </a:rPr>
              <a:t>et al.</a:t>
            </a:r>
            <a:r>
              <a:rPr lang="en-US" sz="1100" dirty="0">
                <a:solidFill>
                  <a:srgbClr val="333333"/>
                </a:solidFill>
                <a:latin typeface="-apple-system"/>
              </a:rPr>
              <a:t> Healthcare resource utilization and costs associated with psychiatric comorbidities in pediatric patients with attention-deficit/hyperactivity disorder: a claims-based case-cohort study. </a:t>
            </a:r>
            <a:r>
              <a:rPr lang="en-US" sz="1100" i="1" dirty="0">
                <a:solidFill>
                  <a:srgbClr val="333333"/>
                </a:solidFill>
                <a:latin typeface="-apple-system"/>
              </a:rPr>
              <a:t>Child </a:t>
            </a:r>
            <a:r>
              <a:rPr lang="en-US" sz="1100" i="1" dirty="0" err="1">
                <a:solidFill>
                  <a:srgbClr val="333333"/>
                </a:solidFill>
                <a:latin typeface="-apple-system"/>
              </a:rPr>
              <a:t>Adolesc</a:t>
            </a:r>
            <a:r>
              <a:rPr lang="en-US" sz="1100" i="1" dirty="0">
                <a:solidFill>
                  <a:srgbClr val="333333"/>
                </a:solidFill>
                <a:latin typeface="-apple-system"/>
              </a:rPr>
              <a:t> Psychiatry </a:t>
            </a:r>
            <a:r>
              <a:rPr lang="en-US" sz="1100" i="1" dirty="0" err="1">
                <a:solidFill>
                  <a:srgbClr val="333333"/>
                </a:solidFill>
                <a:latin typeface="-apple-system"/>
              </a:rPr>
              <a:t>Ment</a:t>
            </a:r>
            <a:r>
              <a:rPr lang="en-US" sz="1100" i="1" dirty="0">
                <a:solidFill>
                  <a:srgbClr val="333333"/>
                </a:solidFill>
                <a:latin typeface="-apple-system"/>
              </a:rPr>
              <a:t> Health</a:t>
            </a:r>
            <a:r>
              <a:rPr lang="en-US" sz="1100" dirty="0">
                <a:solidFill>
                  <a:srgbClr val="333333"/>
                </a:solidFill>
                <a:latin typeface="-apple-system"/>
              </a:rPr>
              <a:t> </a:t>
            </a:r>
            <a:r>
              <a:rPr lang="en-US" sz="1100" b="1" dirty="0">
                <a:solidFill>
                  <a:srgbClr val="333333"/>
                </a:solidFill>
                <a:latin typeface="-apple-system"/>
              </a:rPr>
              <a:t>18</a:t>
            </a:r>
            <a:r>
              <a:rPr lang="en-US" sz="1100" dirty="0">
                <a:solidFill>
                  <a:srgbClr val="333333"/>
                </a:solidFill>
                <a:latin typeface="-apple-system"/>
              </a:rPr>
              <a:t>, 80 (2024). https://doi.org/10.1186/s13034-024-00770-8</a:t>
            </a:r>
            <a:endParaRPr lang="en-US" sz="1100" dirty="0"/>
          </a:p>
        </p:txBody>
      </p:sp>
    </p:spTree>
    <p:extLst>
      <p:ext uri="{BB962C8B-B14F-4D97-AF65-F5344CB8AC3E}">
        <p14:creationId xmlns:p14="http://schemas.microsoft.com/office/powerpoint/2010/main" val="3668134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B1C106C8-0E4B-48CE-A70D-AD5012E4BF37}"/>
              </a:ext>
            </a:extLst>
          </p:cNvPr>
          <p:cNvPicPr>
            <a:picLocks noGrp="1" noChangeAspect="1"/>
          </p:cNvPicPr>
          <p:nvPr>
            <p:ph idx="1"/>
          </p:nvPr>
        </p:nvPicPr>
        <p:blipFill>
          <a:blip r:embed="rId2"/>
          <a:stretch>
            <a:fillRect/>
          </a:stretch>
        </p:blipFill>
        <p:spPr>
          <a:xfrm>
            <a:off x="2098646" y="2173987"/>
            <a:ext cx="8229600" cy="2510027"/>
          </a:xfrm>
          <a:prstGeom prst="rect">
            <a:avLst/>
          </a:prstGeom>
          <a:noFill/>
        </p:spPr>
      </p:pic>
      <p:sp>
        <p:nvSpPr>
          <p:cNvPr id="10" name="TextBox 9">
            <a:extLst>
              <a:ext uri="{FF2B5EF4-FFF2-40B4-BE49-F238E27FC236}">
                <a16:creationId xmlns:a16="http://schemas.microsoft.com/office/drawing/2014/main" id="{1012FC7E-A46B-4D98-BC62-83E2D2FFAAFC}"/>
              </a:ext>
            </a:extLst>
          </p:cNvPr>
          <p:cNvSpPr txBox="1"/>
          <p:nvPr/>
        </p:nvSpPr>
        <p:spPr>
          <a:xfrm>
            <a:off x="7848600" y="2514600"/>
            <a:ext cx="1812022" cy="553998"/>
          </a:xfrm>
          <a:prstGeom prst="rect">
            <a:avLst/>
          </a:prstGeom>
          <a:noFill/>
        </p:spPr>
        <p:txBody>
          <a:bodyPr wrap="square" rtlCol="0">
            <a:spAutoFit/>
          </a:bodyPr>
          <a:lstStyle/>
          <a:p>
            <a:pPr algn="ctr"/>
            <a:r>
              <a:rPr lang="en-US" sz="1500" b="1" dirty="0">
                <a:solidFill>
                  <a:schemeClr val="bg1">
                    <a:lumMod val="50000"/>
                  </a:schemeClr>
                </a:solidFill>
                <a:latin typeface="Arial Narrow" panose="020B0606020202030204" pitchFamily="34" charset="0"/>
              </a:rPr>
              <a:t>Staff Experience of Care Provision</a:t>
            </a:r>
          </a:p>
        </p:txBody>
      </p:sp>
      <p:sp>
        <p:nvSpPr>
          <p:cNvPr id="6" name="Title 1">
            <a:extLst>
              <a:ext uri="{FF2B5EF4-FFF2-40B4-BE49-F238E27FC236}">
                <a16:creationId xmlns:a16="http://schemas.microsoft.com/office/drawing/2014/main" id="{3819A095-A43F-4406-858E-AFB993CE1875}"/>
              </a:ext>
            </a:extLst>
          </p:cNvPr>
          <p:cNvSpPr>
            <a:spLocks noGrp="1"/>
          </p:cNvSpPr>
          <p:nvPr>
            <p:ph type="title"/>
          </p:nvPr>
        </p:nvSpPr>
        <p:spPr>
          <a:xfrm>
            <a:off x="1981200" y="558571"/>
            <a:ext cx="8229600" cy="1143000"/>
          </a:xfrm>
        </p:spPr>
        <p:txBody>
          <a:bodyPr/>
          <a:lstStyle/>
          <a:p>
            <a:pPr algn="ctr"/>
            <a:r>
              <a:rPr lang="en-US" b="1" dirty="0">
                <a:solidFill>
                  <a:srgbClr val="FF0000"/>
                </a:solidFill>
              </a:rPr>
              <a:t>The Value Equation </a:t>
            </a:r>
            <a:br>
              <a:rPr lang="en-US" b="1" dirty="0">
                <a:solidFill>
                  <a:srgbClr val="FF0000"/>
                </a:solidFill>
              </a:rPr>
            </a:br>
            <a:r>
              <a:rPr lang="en-US" b="1" dirty="0">
                <a:solidFill>
                  <a:srgbClr val="FF0000"/>
                </a:solidFill>
              </a:rPr>
              <a:t>Integrates Quality Data with Dollars</a:t>
            </a:r>
          </a:p>
        </p:txBody>
      </p:sp>
    </p:spTree>
    <p:extLst>
      <p:ext uri="{BB962C8B-B14F-4D97-AF65-F5344CB8AC3E}">
        <p14:creationId xmlns:p14="http://schemas.microsoft.com/office/powerpoint/2010/main" val="1315358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95EF2-68A0-4010-813B-F58FB787A85E}"/>
              </a:ext>
            </a:extLst>
          </p:cNvPr>
          <p:cNvSpPr>
            <a:spLocks noGrp="1"/>
          </p:cNvSpPr>
          <p:nvPr>
            <p:ph type="title"/>
          </p:nvPr>
        </p:nvSpPr>
        <p:spPr>
          <a:xfrm>
            <a:off x="1981200" y="457201"/>
            <a:ext cx="8229600" cy="690563"/>
          </a:xfrm>
        </p:spPr>
        <p:txBody>
          <a:bodyPr>
            <a:normAutofit fontScale="90000"/>
          </a:bodyPr>
          <a:lstStyle/>
          <a:p>
            <a:pPr algn="ctr">
              <a:defRPr/>
            </a:pPr>
            <a:r>
              <a:rPr lang="en-US" b="1" dirty="0">
                <a:solidFill>
                  <a:srgbClr val="FF0000"/>
                </a:solidFill>
              </a:rPr>
              <a:t>Value-based Healthcare </a:t>
            </a:r>
          </a:p>
        </p:txBody>
      </p:sp>
      <p:sp>
        <p:nvSpPr>
          <p:cNvPr id="3" name="Content Placeholder 2">
            <a:extLst>
              <a:ext uri="{FF2B5EF4-FFF2-40B4-BE49-F238E27FC236}">
                <a16:creationId xmlns:a16="http://schemas.microsoft.com/office/drawing/2014/main" id="{3C49C0BE-A638-476E-A6CE-60FB0FA32E47}"/>
              </a:ext>
            </a:extLst>
          </p:cNvPr>
          <p:cNvSpPr>
            <a:spLocks noGrp="1"/>
          </p:cNvSpPr>
          <p:nvPr>
            <p:ph idx="1"/>
          </p:nvPr>
        </p:nvSpPr>
        <p:spPr>
          <a:xfrm>
            <a:off x="1905000" y="1320165"/>
            <a:ext cx="8305800" cy="4805999"/>
          </a:xfrm>
        </p:spPr>
        <p:txBody>
          <a:bodyPr>
            <a:normAutofit fontScale="92500" lnSpcReduction="20000"/>
          </a:bodyPr>
          <a:lstStyle/>
          <a:p>
            <a:pPr marL="0" indent="0">
              <a:buNone/>
              <a:defRPr/>
            </a:pPr>
            <a:r>
              <a:rPr lang="en-US" sz="2400" b="1" dirty="0">
                <a:solidFill>
                  <a:schemeClr val="tx2">
                    <a:lumMod val="60000"/>
                    <a:lumOff val="40000"/>
                  </a:schemeClr>
                </a:solidFill>
              </a:rPr>
              <a:t>Effective Healthcare: </a:t>
            </a:r>
          </a:p>
          <a:p>
            <a:pPr lvl="1">
              <a:defRPr/>
            </a:pPr>
            <a:r>
              <a:rPr lang="en-US" sz="2400" dirty="0"/>
              <a:t>Producing quality outcomes, health literacy &amp; customer satisfaction</a:t>
            </a:r>
          </a:p>
          <a:p>
            <a:pPr marL="0" indent="0">
              <a:buNone/>
              <a:defRPr/>
            </a:pPr>
            <a:endParaRPr lang="en-US" sz="1100" dirty="0"/>
          </a:p>
          <a:p>
            <a:pPr marL="0" indent="0">
              <a:buNone/>
              <a:defRPr/>
            </a:pPr>
            <a:r>
              <a:rPr lang="en-US" sz="2400" b="1" dirty="0">
                <a:solidFill>
                  <a:schemeClr val="tx2">
                    <a:lumMod val="60000"/>
                    <a:lumOff val="40000"/>
                  </a:schemeClr>
                </a:solidFill>
              </a:rPr>
              <a:t>Efficient Healthcare: </a:t>
            </a:r>
          </a:p>
          <a:p>
            <a:pPr lvl="1">
              <a:defRPr/>
            </a:pPr>
            <a:r>
              <a:rPr lang="en-US" sz="2400" dirty="0"/>
              <a:t>Clinical &amp; administrative processes that operate within optimal time &amp; cost specifications</a:t>
            </a:r>
          </a:p>
          <a:p>
            <a:pPr marL="0" indent="0">
              <a:buNone/>
              <a:defRPr/>
            </a:pPr>
            <a:endParaRPr lang="en-US" sz="2400" dirty="0"/>
          </a:p>
          <a:p>
            <a:pPr marL="0" indent="0" algn="ctr">
              <a:buNone/>
              <a:defRPr/>
            </a:pPr>
            <a:r>
              <a:rPr lang="en-US" sz="2400" b="1" dirty="0"/>
              <a:t>Fee-for-Service/Volume Based Care =&gt; </a:t>
            </a:r>
          </a:p>
          <a:p>
            <a:pPr marL="0" indent="0" algn="ctr">
              <a:buNone/>
              <a:defRPr/>
            </a:pPr>
            <a:r>
              <a:rPr lang="en-US" sz="2400" dirty="0">
                <a:solidFill>
                  <a:schemeClr val="tx2">
                    <a:lumMod val="60000"/>
                    <a:lumOff val="40000"/>
                  </a:schemeClr>
                </a:solidFill>
              </a:rPr>
              <a:t>Focus is on Efficiency</a:t>
            </a:r>
          </a:p>
          <a:p>
            <a:pPr marL="0" indent="0" algn="ctr">
              <a:buNone/>
              <a:defRPr/>
            </a:pPr>
            <a:endParaRPr lang="en-US" sz="2400" b="1" dirty="0"/>
          </a:p>
          <a:p>
            <a:pPr marL="0" indent="0" algn="ctr">
              <a:buNone/>
              <a:defRPr/>
            </a:pPr>
            <a:r>
              <a:rPr lang="en-US" sz="2400" b="1" dirty="0"/>
              <a:t>Value Based Purchasing =&gt; </a:t>
            </a:r>
          </a:p>
          <a:p>
            <a:pPr marL="0" indent="0" algn="ctr">
              <a:buNone/>
              <a:defRPr/>
            </a:pPr>
            <a:r>
              <a:rPr lang="en-US" sz="2400" dirty="0">
                <a:solidFill>
                  <a:schemeClr val="tx2">
                    <a:lumMod val="60000"/>
                    <a:lumOff val="40000"/>
                  </a:schemeClr>
                </a:solidFill>
              </a:rPr>
              <a:t>Focuses on Both Efficiency &amp; Effectiveness </a:t>
            </a:r>
          </a:p>
        </p:txBody>
      </p:sp>
    </p:spTree>
    <p:extLst>
      <p:ext uri="{BB962C8B-B14F-4D97-AF65-F5344CB8AC3E}">
        <p14:creationId xmlns:p14="http://schemas.microsoft.com/office/powerpoint/2010/main" val="26426607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BD867C-8969-B8AE-05D7-8BB9F258B5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6106DC-0754-FB7A-3B59-4D23972D9C9C}"/>
              </a:ext>
            </a:extLst>
          </p:cNvPr>
          <p:cNvSpPr>
            <a:spLocks noGrp="1"/>
          </p:cNvSpPr>
          <p:nvPr>
            <p:ph type="ctrTitle"/>
          </p:nvPr>
        </p:nvSpPr>
        <p:spPr>
          <a:xfrm>
            <a:off x="638175" y="2601118"/>
            <a:ext cx="11018520" cy="1655763"/>
          </a:xfrm>
        </p:spPr>
        <p:txBody>
          <a:bodyPr/>
          <a:lstStyle/>
          <a:p>
            <a:r>
              <a:rPr lang="en-US" b="1" dirty="0"/>
              <a:t> The Certified Community Behavioral Health Clinic (CCBHC)</a:t>
            </a:r>
            <a:br>
              <a:rPr lang="en-US" b="1" dirty="0"/>
            </a:br>
            <a:r>
              <a:rPr lang="en-US" b="1" dirty="0"/>
              <a:t>A Whole Health Approach</a:t>
            </a:r>
          </a:p>
        </p:txBody>
      </p:sp>
    </p:spTree>
    <p:extLst>
      <p:ext uri="{BB962C8B-B14F-4D97-AF65-F5344CB8AC3E}">
        <p14:creationId xmlns:p14="http://schemas.microsoft.com/office/powerpoint/2010/main" val="15288810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55BEB-3410-B035-D565-AD161455290A}"/>
              </a:ext>
            </a:extLst>
          </p:cNvPr>
          <p:cNvSpPr>
            <a:spLocks noGrp="1"/>
          </p:cNvSpPr>
          <p:nvPr>
            <p:ph type="title"/>
          </p:nvPr>
        </p:nvSpPr>
        <p:spPr/>
        <p:txBody>
          <a:bodyPr/>
          <a:lstStyle/>
          <a:p>
            <a:r>
              <a:rPr lang="en-US">
                <a:ea typeface="Calibri"/>
                <a:cs typeface="Calibri"/>
              </a:rPr>
              <a:t>CCBHC Scope of Services </a:t>
            </a:r>
            <a:endParaRPr lang="en-US"/>
          </a:p>
        </p:txBody>
      </p:sp>
      <p:sp>
        <p:nvSpPr>
          <p:cNvPr id="3" name="Slide Number Placeholder 2">
            <a:extLst>
              <a:ext uri="{FF2B5EF4-FFF2-40B4-BE49-F238E27FC236}">
                <a16:creationId xmlns:a16="http://schemas.microsoft.com/office/drawing/2014/main" id="{618D3EE4-6828-A228-758D-596850FA7FA8}"/>
              </a:ext>
            </a:extLst>
          </p:cNvPr>
          <p:cNvSpPr>
            <a:spLocks noGrp="1"/>
          </p:cNvSpPr>
          <p:nvPr>
            <p:ph type="sldNum" sz="quarter" idx="12"/>
          </p:nvPr>
        </p:nvSpPr>
        <p:spPr/>
        <p:txBody>
          <a:bodyPr/>
          <a:lstStyle/>
          <a:p>
            <a:fld id="{A7DFA607-A124-9F44-878D-A4DCC5193B17}" type="slidenum">
              <a:rPr lang="en-US" smtClean="0"/>
              <a:t>18</a:t>
            </a:fld>
            <a:endParaRPr lang="en-US"/>
          </a:p>
        </p:txBody>
      </p:sp>
      <p:grpSp>
        <p:nvGrpSpPr>
          <p:cNvPr id="18" name="Group 17">
            <a:extLst>
              <a:ext uri="{FF2B5EF4-FFF2-40B4-BE49-F238E27FC236}">
                <a16:creationId xmlns:a16="http://schemas.microsoft.com/office/drawing/2014/main" id="{60E9299B-8A5D-F9B5-5FC0-8BD59C1179B0}"/>
              </a:ext>
            </a:extLst>
          </p:cNvPr>
          <p:cNvGrpSpPr/>
          <p:nvPr/>
        </p:nvGrpSpPr>
        <p:grpSpPr>
          <a:xfrm>
            <a:off x="502886" y="1571898"/>
            <a:ext cx="11124240" cy="4521669"/>
            <a:chOff x="502886" y="1571898"/>
            <a:chExt cx="11124240" cy="4521669"/>
          </a:xfrm>
        </p:grpSpPr>
        <p:graphicFrame>
          <p:nvGraphicFramePr>
            <p:cNvPr id="6" name="Diagram 5">
              <a:extLst>
                <a:ext uri="{FF2B5EF4-FFF2-40B4-BE49-F238E27FC236}">
                  <a16:creationId xmlns:a16="http://schemas.microsoft.com/office/drawing/2014/main" id="{E650EC99-A159-0AEE-2BB3-5D74DB2C87D1}"/>
                </a:ext>
              </a:extLst>
            </p:cNvPr>
            <p:cNvGraphicFramePr/>
            <p:nvPr/>
          </p:nvGraphicFramePr>
          <p:xfrm>
            <a:off x="502886" y="1571898"/>
            <a:ext cx="11124240" cy="41214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5">
              <a:extLst>
                <a:ext uri="{FF2B5EF4-FFF2-40B4-BE49-F238E27FC236}">
                  <a16:creationId xmlns:a16="http://schemas.microsoft.com/office/drawing/2014/main" id="{CB4A8B4E-C001-63A4-D741-BEFC429FFB7C}"/>
                </a:ext>
              </a:extLst>
            </p:cNvPr>
            <p:cNvSpPr txBox="1"/>
            <p:nvPr/>
          </p:nvSpPr>
          <p:spPr>
            <a:xfrm>
              <a:off x="533880" y="5724235"/>
              <a:ext cx="8806487" cy="369332"/>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a:ln>
                    <a:noFill/>
                  </a:ln>
                  <a:solidFill>
                    <a:prstClr val="black"/>
                  </a:solidFill>
                  <a:effectLst/>
                  <a:uLnTx/>
                  <a:uFillTx/>
                  <a:latin typeface="Calibri" panose="020F0502020204030204" pitchFamily="34" charset="0"/>
                  <a:ea typeface="Calibri" panose="020F0502020204030204"/>
                  <a:cs typeface="Calibri" panose="020F0502020204030204" pitchFamily="34" charset="0"/>
                </a:rPr>
                <a:t>Provision of all services is person- and family-centered.</a:t>
              </a:r>
              <a:endParaRPr kumimoji="0" lang="en-US" sz="1800" b="1" i="1"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8" name="TextBox 6">
              <a:extLst>
                <a:ext uri="{FF2B5EF4-FFF2-40B4-BE49-F238E27FC236}">
                  <a16:creationId xmlns:a16="http://schemas.microsoft.com/office/drawing/2014/main" id="{78BF605B-7792-A77A-4F0D-BDC914D614E1}"/>
                </a:ext>
              </a:extLst>
            </p:cNvPr>
            <p:cNvSpPr txBox="1"/>
            <p:nvPr/>
          </p:nvSpPr>
          <p:spPr>
            <a:xfrm>
              <a:off x="3677406" y="2095945"/>
              <a:ext cx="7829550" cy="538609"/>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50" b="0" i="1"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Services may be delivered directly by the CCBHC or by a Designated Collaborating Organization (DCO). CCBHCs are expected to directly deliver the majority of encounters.</a:t>
              </a:r>
            </a:p>
          </p:txBody>
        </p:sp>
        <p:pic>
          <p:nvPicPr>
            <p:cNvPr id="9" name="Graphic 7" descr="Group with solid fill">
              <a:extLst>
                <a:ext uri="{FF2B5EF4-FFF2-40B4-BE49-F238E27FC236}">
                  <a16:creationId xmlns:a16="http://schemas.microsoft.com/office/drawing/2014/main" id="{205CFA8D-74A7-722B-D1DB-A780C6ED1038}"/>
                </a:ext>
              </a:extLst>
            </p:cNvPr>
            <p:cNvPicPr>
              <a:picLocks noChangeAspect="1"/>
            </p:cNvPicPr>
            <p:nvPr/>
          </p:nvPicPr>
          <p:blipFill>
            <a:blip r:embed="rId8">
              <a:extLst>
                <a:ext uri="{96DAC541-7B7A-43D3-8B79-37D633B846F1}">
                  <asvg:svgBlip xmlns:asvg="http://schemas.microsoft.com/office/drawing/2016/SVG/main" r:embed="rId9"/>
                </a:ext>
              </a:extLst>
            </a:blip>
            <a:srcRect/>
            <a:stretch/>
          </p:blipFill>
          <p:spPr>
            <a:xfrm>
              <a:off x="3264092" y="3099244"/>
              <a:ext cx="914400" cy="914400"/>
            </a:xfrm>
            <a:prstGeom prst="rect">
              <a:avLst/>
            </a:prstGeom>
            <a:effectLst>
              <a:outerShdw blurRad="50800" dist="63500" dir="2700000" algn="tl" rotWithShape="0">
                <a:prstClr val="black">
                  <a:alpha val="10000"/>
                </a:prstClr>
              </a:outerShdw>
            </a:effectLst>
          </p:spPr>
        </p:pic>
        <p:pic>
          <p:nvPicPr>
            <p:cNvPr id="10" name="Graphic 8" descr="Clipboard Checked with solid fill">
              <a:extLst>
                <a:ext uri="{FF2B5EF4-FFF2-40B4-BE49-F238E27FC236}">
                  <a16:creationId xmlns:a16="http://schemas.microsoft.com/office/drawing/2014/main" id="{F72F732C-AA7B-41BC-9911-C0A536D39D79}"/>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a:off x="2086449" y="3099244"/>
              <a:ext cx="914400" cy="914400"/>
            </a:xfrm>
            <a:prstGeom prst="rect">
              <a:avLst/>
            </a:prstGeom>
            <a:effectLst>
              <a:outerShdw blurRad="50800" dist="63500" dir="2700000" algn="tl" rotWithShape="0">
                <a:prstClr val="black">
                  <a:alpha val="10000"/>
                </a:prstClr>
              </a:outerShdw>
            </a:effectLst>
          </p:spPr>
        </p:pic>
        <p:pic>
          <p:nvPicPr>
            <p:cNvPr id="11" name="Graphic 9" descr="Heart with pulse with solid fill">
              <a:extLst>
                <a:ext uri="{FF2B5EF4-FFF2-40B4-BE49-F238E27FC236}">
                  <a16:creationId xmlns:a16="http://schemas.microsoft.com/office/drawing/2014/main" id="{E577AA11-78B9-DEAD-B25E-7A8797EABB89}"/>
                </a:ext>
              </a:extLst>
            </p:cNvPr>
            <p:cNvPicPr>
              <a:picLocks noChangeAspect="1"/>
            </p:cNvPicPr>
            <p:nvPr/>
          </p:nvPicPr>
          <p:blipFill>
            <a:blip r:embed="rId12">
              <a:extLst>
                <a:ext uri="{96DAC541-7B7A-43D3-8B79-37D633B846F1}">
                  <asvg:svgBlip xmlns:asvg="http://schemas.microsoft.com/office/drawing/2016/SVG/main" r:embed="rId13"/>
                </a:ext>
              </a:extLst>
            </a:blip>
            <a:srcRect/>
            <a:stretch/>
          </p:blipFill>
          <p:spPr>
            <a:xfrm>
              <a:off x="5619378" y="3099244"/>
              <a:ext cx="914400" cy="914400"/>
            </a:xfrm>
            <a:prstGeom prst="rect">
              <a:avLst/>
            </a:prstGeom>
            <a:effectLst>
              <a:outerShdw blurRad="50800" dist="63500" dir="2700000" algn="tl" rotWithShape="0">
                <a:prstClr val="black">
                  <a:alpha val="10000"/>
                </a:prstClr>
              </a:outerShdw>
            </a:effectLst>
          </p:spPr>
        </p:pic>
        <p:pic>
          <p:nvPicPr>
            <p:cNvPr id="12" name="Graphic 10" descr="Brain with solid fill">
              <a:extLst>
                <a:ext uri="{FF2B5EF4-FFF2-40B4-BE49-F238E27FC236}">
                  <a16:creationId xmlns:a16="http://schemas.microsoft.com/office/drawing/2014/main" id="{99C64744-32B2-F2B5-FCCB-70A5D1133DA5}"/>
                </a:ext>
              </a:extLst>
            </p:cNvPr>
            <p:cNvPicPr>
              <a:picLocks noChangeAspect="1"/>
            </p:cNvPicPr>
            <p:nvPr/>
          </p:nvPicPr>
          <p:blipFill>
            <a:blip r:embed="rId14">
              <a:extLst>
                <a:ext uri="{96DAC541-7B7A-43D3-8B79-37D633B846F1}">
                  <asvg:svgBlip xmlns:asvg="http://schemas.microsoft.com/office/drawing/2016/SVG/main" r:embed="rId15"/>
                </a:ext>
              </a:extLst>
            </a:blip>
            <a:srcRect/>
            <a:stretch/>
          </p:blipFill>
          <p:spPr>
            <a:xfrm>
              <a:off x="4441735" y="3099244"/>
              <a:ext cx="914400" cy="914400"/>
            </a:xfrm>
            <a:prstGeom prst="rect">
              <a:avLst/>
            </a:prstGeom>
            <a:effectLst>
              <a:outerShdw blurRad="50800" dist="63500" dir="2700000" algn="tl" rotWithShape="0">
                <a:prstClr val="black">
                  <a:alpha val="10000"/>
                </a:prstClr>
              </a:outerShdw>
            </a:effectLst>
          </p:spPr>
        </p:pic>
        <p:pic>
          <p:nvPicPr>
            <p:cNvPr id="13" name="Graphic 11" descr="Siren with solid fill">
              <a:extLst>
                <a:ext uri="{FF2B5EF4-FFF2-40B4-BE49-F238E27FC236}">
                  <a16:creationId xmlns:a16="http://schemas.microsoft.com/office/drawing/2014/main" id="{6EEBADCE-3033-9F1B-0E71-9AC7A0F98B81}"/>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908806" y="3099244"/>
              <a:ext cx="914400" cy="914400"/>
            </a:xfrm>
            <a:prstGeom prst="rect">
              <a:avLst/>
            </a:prstGeom>
            <a:effectLst>
              <a:outerShdw blurRad="50800" dist="63500" dir="2700000" algn="tl" rotWithShape="0">
                <a:prstClr val="black">
                  <a:alpha val="10000"/>
                </a:prstClr>
              </a:outerShdw>
            </a:effectLst>
          </p:spPr>
        </p:pic>
        <p:pic>
          <p:nvPicPr>
            <p:cNvPr id="14" name="Graphic 12" descr="Bullseye with solid fill">
              <a:extLst>
                <a:ext uri="{FF2B5EF4-FFF2-40B4-BE49-F238E27FC236}">
                  <a16:creationId xmlns:a16="http://schemas.microsoft.com/office/drawing/2014/main" id="{7457E04C-219F-F9E2-0AAE-A4CA9FB242C1}"/>
                </a:ext>
              </a:extLst>
            </p:cNvPr>
            <p:cNvPicPr>
              <a:picLocks noChangeAspect="1"/>
            </p:cNvPicPr>
            <p:nvPr/>
          </p:nvPicPr>
          <p:blipFill>
            <a:blip r:embed="rId18">
              <a:extLst>
                <a:ext uri="{96DAC541-7B7A-43D3-8B79-37D633B846F1}">
                  <asvg:svgBlip xmlns:asvg="http://schemas.microsoft.com/office/drawing/2016/SVG/main" r:embed="rId19"/>
                </a:ext>
              </a:extLst>
            </a:blip>
            <a:srcRect/>
            <a:stretch/>
          </p:blipFill>
          <p:spPr>
            <a:xfrm>
              <a:off x="6797021" y="3099244"/>
              <a:ext cx="914400" cy="914400"/>
            </a:xfrm>
            <a:prstGeom prst="rect">
              <a:avLst/>
            </a:prstGeom>
            <a:effectLst>
              <a:outerShdw blurRad="50800" dist="63500" dir="2700000" algn="tl" rotWithShape="0">
                <a:prstClr val="black">
                  <a:alpha val="10000"/>
                </a:prstClr>
              </a:outerShdw>
            </a:effectLst>
          </p:spPr>
        </p:pic>
        <p:pic>
          <p:nvPicPr>
            <p:cNvPr id="15" name="Graphic 13" descr="Modern architecture with solid fill">
              <a:extLst>
                <a:ext uri="{FF2B5EF4-FFF2-40B4-BE49-F238E27FC236}">
                  <a16:creationId xmlns:a16="http://schemas.microsoft.com/office/drawing/2014/main" id="{4D66DD5D-EA44-03BA-4C8B-040550794720}"/>
                </a:ext>
              </a:extLst>
            </p:cNvPr>
            <p:cNvPicPr>
              <a:picLocks noChangeAspect="1"/>
            </p:cNvPicPr>
            <p:nvPr/>
          </p:nvPicPr>
          <p:blipFill>
            <a:blip r:embed="rId20">
              <a:extLst>
                <a:ext uri="{96DAC541-7B7A-43D3-8B79-37D633B846F1}">
                  <asvg:svgBlip xmlns:asvg="http://schemas.microsoft.com/office/drawing/2016/SVG/main" r:embed="rId21"/>
                </a:ext>
              </a:extLst>
            </a:blip>
            <a:srcRect/>
            <a:stretch/>
          </p:blipFill>
          <p:spPr>
            <a:xfrm>
              <a:off x="7974664" y="3099244"/>
              <a:ext cx="914400" cy="914400"/>
            </a:xfrm>
            <a:prstGeom prst="rect">
              <a:avLst/>
            </a:prstGeom>
            <a:effectLst>
              <a:outerShdw blurRad="50800" dist="63500" dir="2700000" algn="tl" rotWithShape="0">
                <a:prstClr val="black">
                  <a:alpha val="10000"/>
                </a:prstClr>
              </a:outerShdw>
            </a:effectLst>
          </p:spPr>
        </p:pic>
        <p:pic>
          <p:nvPicPr>
            <p:cNvPr id="16" name="Graphic 14" descr="Family with boy with solid fill">
              <a:extLst>
                <a:ext uri="{FF2B5EF4-FFF2-40B4-BE49-F238E27FC236}">
                  <a16:creationId xmlns:a16="http://schemas.microsoft.com/office/drawing/2014/main" id="{A1C28969-FB82-E3ED-2E2D-0713B7A177EE}"/>
                </a:ext>
              </a:extLst>
            </p:cNvPr>
            <p:cNvPicPr>
              <a:picLocks noChangeAspect="1"/>
            </p:cNvPicPr>
            <p:nvPr/>
          </p:nvPicPr>
          <p:blipFill>
            <a:blip r:embed="rId22">
              <a:extLst>
                <a:ext uri="{96DAC541-7B7A-43D3-8B79-37D633B846F1}">
                  <asvg:svgBlip xmlns:asvg="http://schemas.microsoft.com/office/drawing/2016/SVG/main" r:embed="rId23"/>
                </a:ext>
              </a:extLst>
            </a:blip>
            <a:srcRect/>
            <a:stretch/>
          </p:blipFill>
          <p:spPr>
            <a:xfrm>
              <a:off x="9152307" y="3099244"/>
              <a:ext cx="914400" cy="914400"/>
            </a:xfrm>
            <a:prstGeom prst="rect">
              <a:avLst/>
            </a:prstGeom>
            <a:effectLst>
              <a:outerShdw blurRad="50800" dist="63500" dir="2700000" algn="tl" rotWithShape="0">
                <a:prstClr val="black">
                  <a:alpha val="10000"/>
                </a:prstClr>
              </a:outerShdw>
            </a:effectLst>
          </p:spPr>
        </p:pic>
        <p:pic>
          <p:nvPicPr>
            <p:cNvPr id="17" name="Graphic 15" descr="Shield Tick with solid fill">
              <a:extLst>
                <a:ext uri="{FF2B5EF4-FFF2-40B4-BE49-F238E27FC236}">
                  <a16:creationId xmlns:a16="http://schemas.microsoft.com/office/drawing/2014/main" id="{E253F841-B371-0831-F07C-E4F8DF212F10}"/>
                </a:ext>
              </a:extLst>
            </p:cNvPr>
            <p:cNvPicPr>
              <a:picLocks noChangeAspect="1"/>
            </p:cNvPicPr>
            <p:nvPr/>
          </p:nvPicPr>
          <p:blipFill>
            <a:blip r:embed="rId24">
              <a:extLst>
                <a:ext uri="{96DAC541-7B7A-43D3-8B79-37D633B846F1}">
                  <asvg:svgBlip xmlns:asvg="http://schemas.microsoft.com/office/drawing/2016/SVG/main" r:embed="rId25"/>
                </a:ext>
              </a:extLst>
            </a:blip>
            <a:srcRect/>
            <a:stretch/>
          </p:blipFill>
          <p:spPr>
            <a:xfrm>
              <a:off x="10329947" y="3099244"/>
              <a:ext cx="914400" cy="914400"/>
            </a:xfrm>
            <a:prstGeom prst="rect">
              <a:avLst/>
            </a:prstGeom>
            <a:effectLst>
              <a:outerShdw blurRad="50800" dist="63500" dir="2700000" algn="tl" rotWithShape="0">
                <a:prstClr val="black">
                  <a:alpha val="10000"/>
                </a:prstClr>
              </a:outerShdw>
            </a:effectLst>
          </p:spPr>
        </p:pic>
      </p:grpSp>
    </p:spTree>
    <p:extLst>
      <p:ext uri="{BB962C8B-B14F-4D97-AF65-F5344CB8AC3E}">
        <p14:creationId xmlns:p14="http://schemas.microsoft.com/office/powerpoint/2010/main" val="22667996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E7BC2AE-F7CA-589F-46C0-668A05378648}"/>
              </a:ext>
            </a:extLst>
          </p:cNvPr>
          <p:cNvSpPr/>
          <p:nvPr/>
        </p:nvSpPr>
        <p:spPr>
          <a:xfrm>
            <a:off x="615420" y="1609060"/>
            <a:ext cx="250296" cy="252712"/>
          </a:xfrm>
          <a:prstGeom prst="rect">
            <a:avLst/>
          </a:prstGeom>
          <a:solidFill>
            <a:srgbClr val="EA5E28"/>
          </a:solidFill>
          <a:ln w="12700" cap="flat" cmpd="sng" algn="ctr">
            <a:solidFill>
              <a:srgbClr val="064F8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75" b="0" i="0" u="none" strike="noStrike" kern="0" cap="none" spc="0" normalizeH="0" baseline="0" noProof="0">
              <a:ln>
                <a:noFill/>
              </a:ln>
              <a:solidFill>
                <a:prstClr val="white"/>
              </a:solidFill>
              <a:effectLst/>
              <a:uLnTx/>
              <a:uFillTx/>
              <a:latin typeface="Source Sans Pro Light" panose="020B0403030403020204" pitchFamily="34" charset="0"/>
              <a:ea typeface="+mn-ea"/>
              <a:cs typeface="+mn-cs"/>
            </a:endParaRPr>
          </a:p>
        </p:txBody>
      </p:sp>
      <p:sp>
        <p:nvSpPr>
          <p:cNvPr id="60" name="Rectangle 59">
            <a:extLst>
              <a:ext uri="{FF2B5EF4-FFF2-40B4-BE49-F238E27FC236}">
                <a16:creationId xmlns:a16="http://schemas.microsoft.com/office/drawing/2014/main" id="{F0FE0DFB-8632-0DCE-8BC1-9BF0EA1B3EDD}"/>
              </a:ext>
            </a:extLst>
          </p:cNvPr>
          <p:cNvSpPr/>
          <p:nvPr/>
        </p:nvSpPr>
        <p:spPr>
          <a:xfrm>
            <a:off x="615420" y="2404633"/>
            <a:ext cx="250296" cy="252712"/>
          </a:xfrm>
          <a:prstGeom prst="rect">
            <a:avLst/>
          </a:prstGeom>
          <a:solidFill>
            <a:srgbClr val="064F80"/>
          </a:solidFill>
          <a:ln w="12700" cap="flat" cmpd="sng" algn="ctr">
            <a:solidFill>
              <a:srgbClr val="064F80">
                <a:lumMod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75" b="0" i="0" u="none" strike="noStrike" kern="0" cap="none" spc="0" normalizeH="0" baseline="0" noProof="0">
              <a:ln>
                <a:noFill/>
              </a:ln>
              <a:solidFill>
                <a:prstClr val="white"/>
              </a:solidFill>
              <a:effectLst/>
              <a:uLnTx/>
              <a:uFillTx/>
              <a:latin typeface="Source Sans Pro Light" panose="020B0403030403020204" pitchFamily="34" charset="0"/>
              <a:ea typeface="+mn-ea"/>
              <a:cs typeface="+mn-cs"/>
            </a:endParaRPr>
          </a:p>
        </p:txBody>
      </p:sp>
      <p:sp>
        <p:nvSpPr>
          <p:cNvPr id="61" name="Subtitle 2">
            <a:extLst>
              <a:ext uri="{FF2B5EF4-FFF2-40B4-BE49-F238E27FC236}">
                <a16:creationId xmlns:a16="http://schemas.microsoft.com/office/drawing/2014/main" id="{12797364-B224-6FD1-BB92-1BE12833CDFA}"/>
              </a:ext>
            </a:extLst>
          </p:cNvPr>
          <p:cNvSpPr txBox="1">
            <a:spLocks/>
          </p:cNvSpPr>
          <p:nvPr/>
        </p:nvSpPr>
        <p:spPr>
          <a:xfrm>
            <a:off x="1030062" y="2387436"/>
            <a:ext cx="2250831" cy="723814"/>
          </a:xfrm>
          <a:prstGeom prst="rect">
            <a:avLst/>
          </a:prstGeom>
        </p:spPr>
        <p:txBody>
          <a:bodyPr vert="horz" wrap="square" lIns="81559" tIns="40780" rIns="81559" bIns="4078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l" defTabSz="1087636" rtl="0" eaLnBrk="1" fontAlgn="auto" latinLnBrk="0" hangingPunct="1">
              <a:lnSpc>
                <a:spcPts val="1500"/>
              </a:lnSpc>
              <a:spcBef>
                <a:spcPts val="638"/>
              </a:spcBef>
              <a:spcAft>
                <a:spcPts val="0"/>
              </a:spcAft>
              <a:buClrTx/>
              <a:buSzTx/>
              <a:buFont typeface="Arial"/>
              <a:buNone/>
              <a:tabLst/>
              <a:defRPr/>
            </a:pPr>
            <a:r>
              <a:rPr kumimoji="0" lang="en-US" sz="1600" b="1" i="0" u="none" strike="noStrike" kern="1200" cap="none" spc="0" normalizeH="0" baseline="0" noProof="0">
                <a:ln>
                  <a:noFill/>
                </a:ln>
                <a:solidFill>
                  <a:srgbClr val="064F80">
                    <a:lumMod val="50000"/>
                  </a:srgbClr>
                </a:solidFill>
                <a:effectLst/>
                <a:uLnTx/>
                <a:uFillTx/>
                <a:latin typeface="Calibri" panose="020F0502020204030204"/>
                <a:ea typeface="Noto Sans Light" panose="020B0402040504020204" pitchFamily="34" charset="0"/>
                <a:cs typeface="Lato Light" panose="020F0502020204030203" pitchFamily="34" charset="0"/>
              </a:rPr>
              <a:t>5 States*</a:t>
            </a:r>
          </a:p>
          <a:p>
            <a:pPr marL="0" marR="0" lvl="0" indent="0" algn="l" defTabSz="1087636" rtl="0" eaLnBrk="1" fontAlgn="auto" latinLnBrk="0" hangingPunct="1">
              <a:lnSpc>
                <a:spcPts val="1500"/>
              </a:lnSpc>
              <a:spcBef>
                <a:spcPts val="638"/>
              </a:spcBef>
              <a:spcAft>
                <a:spcPts val="0"/>
              </a:spcAft>
              <a:buClrTx/>
              <a:buSzTx/>
              <a:buFont typeface="Arial"/>
              <a:buNone/>
              <a:tabLst/>
              <a:defRPr/>
            </a:pPr>
            <a:r>
              <a:rPr kumimoji="0" lang="en-US" sz="1050" b="0" i="0" u="none" strike="noStrike" kern="1200" cap="none" spc="0" normalizeH="0" baseline="0" noProof="0">
                <a:ln>
                  <a:noFill/>
                </a:ln>
                <a:solidFill>
                  <a:srgbClr val="064F80">
                    <a:lumMod val="50000"/>
                  </a:srgbClr>
                </a:solidFill>
                <a:effectLst/>
                <a:uLnTx/>
                <a:uFillTx/>
                <a:latin typeface="Calibri" panose="020F0502020204030204"/>
                <a:ea typeface="Noto Sans Light" panose="020B0402040504020204" pitchFamily="34" charset="0"/>
                <a:cs typeface="Lato Light" panose="020F0502020204030203" pitchFamily="34" charset="0"/>
              </a:rPr>
              <a:t>CCBHC Model approved under </a:t>
            </a:r>
            <a:r>
              <a:rPr kumimoji="0" lang="en-US" sz="1050" b="0" i="0" u="none" strike="noStrike" kern="1200" cap="none" spc="0" normalizeH="0" baseline="0" noProof="0">
                <a:ln>
                  <a:noFill/>
                </a:ln>
                <a:solidFill>
                  <a:srgbClr val="032740"/>
                </a:solidFill>
                <a:effectLst/>
                <a:uLnTx/>
                <a:uFillTx/>
                <a:latin typeface="Calibri" panose="020F0502020204030204"/>
                <a:ea typeface="Noto Sans Light" panose="020B0402040504020204" pitchFamily="34" charset="0"/>
                <a:cs typeface="Lato Light" panose="020F0502020204030203" pitchFamily="34" charset="0"/>
              </a:rPr>
              <a:t>an independent Medicaid pathway</a:t>
            </a:r>
            <a:endParaRPr kumimoji="0" lang="en-US" sz="1050" b="0" i="0" u="none" strike="noStrike" kern="1200" cap="none" spc="0" normalizeH="0" baseline="0" noProof="0">
              <a:ln>
                <a:noFill/>
              </a:ln>
              <a:solidFill>
                <a:srgbClr val="064F80">
                  <a:lumMod val="50000"/>
                </a:srgbClr>
              </a:solidFill>
              <a:effectLst/>
              <a:uLnTx/>
              <a:uFillTx/>
              <a:latin typeface="Calibri" panose="020F0502020204030204"/>
              <a:ea typeface="Noto Sans Light" panose="020B0402040504020204" pitchFamily="34" charset="0"/>
              <a:cs typeface="Lato Light" panose="020F0502020204030203" pitchFamily="34" charset="0"/>
            </a:endParaRPr>
          </a:p>
        </p:txBody>
      </p:sp>
      <p:sp>
        <p:nvSpPr>
          <p:cNvPr id="62" name="Subtitle 2">
            <a:extLst>
              <a:ext uri="{FF2B5EF4-FFF2-40B4-BE49-F238E27FC236}">
                <a16:creationId xmlns:a16="http://schemas.microsoft.com/office/drawing/2014/main" id="{8B1CDD53-F5F8-C62E-6B62-79B564AF8B6D}"/>
              </a:ext>
            </a:extLst>
          </p:cNvPr>
          <p:cNvSpPr txBox="1">
            <a:spLocks/>
          </p:cNvSpPr>
          <p:nvPr/>
        </p:nvSpPr>
        <p:spPr>
          <a:xfrm>
            <a:off x="1030062" y="1591863"/>
            <a:ext cx="2063308" cy="723814"/>
          </a:xfrm>
          <a:prstGeom prst="rect">
            <a:avLst/>
          </a:prstGeom>
        </p:spPr>
        <p:txBody>
          <a:bodyPr vert="horz" wrap="square" lIns="81559" tIns="40780" rIns="81559" bIns="4078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just" defTabSz="1087636" rtl="0" eaLnBrk="1" fontAlgn="auto" latinLnBrk="0" hangingPunct="1">
              <a:lnSpc>
                <a:spcPts val="1500"/>
              </a:lnSpc>
              <a:spcBef>
                <a:spcPts val="638"/>
              </a:spcBef>
              <a:spcAft>
                <a:spcPts val="0"/>
              </a:spcAft>
              <a:buClrTx/>
              <a:buSzTx/>
              <a:buFont typeface="Arial"/>
              <a:buNone/>
              <a:tabLst/>
              <a:defRPr/>
            </a:pPr>
            <a:r>
              <a:rPr kumimoji="0" lang="en-US" sz="1600" b="1" i="0" u="none" strike="noStrike" kern="1200" cap="none" spc="0" normalizeH="0" baseline="0" noProof="0">
                <a:ln>
                  <a:noFill/>
                </a:ln>
                <a:solidFill>
                  <a:srgbClr val="064F80">
                    <a:lumMod val="50000"/>
                  </a:srgbClr>
                </a:solidFill>
                <a:effectLst/>
                <a:uLnTx/>
                <a:uFillTx/>
                <a:latin typeface="Calibri" panose="020F0502020204030204"/>
                <a:ea typeface="Noto Sans Light" panose="020B0402040504020204" pitchFamily="34" charset="0"/>
                <a:cs typeface="Lato Light" panose="020F0502020204030203" pitchFamily="34" charset="0"/>
              </a:rPr>
              <a:t>18 States</a:t>
            </a:r>
          </a:p>
          <a:p>
            <a:pPr marL="0" marR="0" lvl="0" indent="0" algn="l" defTabSz="1087636" rtl="0" eaLnBrk="1" fontAlgn="auto" latinLnBrk="0" hangingPunct="1">
              <a:lnSpc>
                <a:spcPts val="1500"/>
              </a:lnSpc>
              <a:spcBef>
                <a:spcPts val="638"/>
              </a:spcBef>
              <a:spcAft>
                <a:spcPts val="0"/>
              </a:spcAft>
              <a:buClrTx/>
              <a:buSzTx/>
              <a:buFont typeface="Arial"/>
              <a:buNone/>
              <a:tabLst/>
              <a:defRPr/>
            </a:pPr>
            <a:r>
              <a:rPr kumimoji="0" lang="en-US" sz="1050" b="0" i="0" u="none" strike="noStrike" kern="1200" cap="none" spc="0" normalizeH="0" baseline="0" noProof="0">
                <a:ln>
                  <a:noFill/>
                </a:ln>
                <a:solidFill>
                  <a:srgbClr val="064F80">
                    <a:lumMod val="50000"/>
                  </a:srgbClr>
                </a:solidFill>
                <a:effectLst/>
                <a:uLnTx/>
                <a:uFillTx/>
                <a:latin typeface="Calibri" panose="020F0502020204030204"/>
                <a:ea typeface="Noto Sans Light" panose="020B0402040504020204" pitchFamily="34" charset="0"/>
                <a:cs typeface="Lato Light" panose="020F0502020204030203" pitchFamily="34" charset="0"/>
              </a:rPr>
              <a:t>Active </a:t>
            </a:r>
            <a:r>
              <a:rPr kumimoji="0" lang="en-US" sz="1050" b="0" i="0" u="none" strike="noStrike" kern="1200" cap="none" spc="0" normalizeH="0" baseline="0" noProof="0">
                <a:ln>
                  <a:noFill/>
                </a:ln>
                <a:solidFill>
                  <a:srgbClr val="032740"/>
                </a:solidFill>
                <a:effectLst/>
                <a:uLnTx/>
                <a:uFillTx/>
                <a:latin typeface="Calibri" panose="020F0502020204030204"/>
                <a:ea typeface="Noto Sans Light" panose="020B0402040504020204" pitchFamily="34" charset="0"/>
                <a:cs typeface="Lato Light" panose="020F0502020204030203" pitchFamily="34" charset="0"/>
              </a:rPr>
              <a:t>CCBHC demonstration states</a:t>
            </a:r>
          </a:p>
        </p:txBody>
      </p:sp>
      <p:sp>
        <p:nvSpPr>
          <p:cNvPr id="63" name="Subtitle 2">
            <a:extLst>
              <a:ext uri="{FF2B5EF4-FFF2-40B4-BE49-F238E27FC236}">
                <a16:creationId xmlns:a16="http://schemas.microsoft.com/office/drawing/2014/main" id="{8E60614C-2CD0-F470-A849-33F525F00940}"/>
              </a:ext>
            </a:extLst>
          </p:cNvPr>
          <p:cNvSpPr txBox="1">
            <a:spLocks/>
          </p:cNvSpPr>
          <p:nvPr/>
        </p:nvSpPr>
        <p:spPr>
          <a:xfrm>
            <a:off x="1030062" y="3175088"/>
            <a:ext cx="2255333" cy="531454"/>
          </a:xfrm>
          <a:prstGeom prst="rect">
            <a:avLst/>
          </a:prstGeom>
        </p:spPr>
        <p:txBody>
          <a:bodyPr vert="horz" wrap="square" lIns="81559" tIns="40780" rIns="81559" bIns="4078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l" defTabSz="1087636" rtl="0" eaLnBrk="1" fontAlgn="auto" latinLnBrk="0" hangingPunct="1">
              <a:lnSpc>
                <a:spcPts val="1500"/>
              </a:lnSpc>
              <a:spcBef>
                <a:spcPts val="638"/>
              </a:spcBef>
              <a:spcAft>
                <a:spcPts val="0"/>
              </a:spcAft>
              <a:buClrTx/>
              <a:buSzTx/>
              <a:buFont typeface="Arial"/>
              <a:buNone/>
              <a:tabLst/>
              <a:defRPr/>
            </a:pPr>
            <a:r>
              <a:rPr kumimoji="0" lang="en-US" sz="1600" b="1" i="0" u="none" strike="noStrike" kern="1200" cap="none" spc="0" normalizeH="0" baseline="0" noProof="0">
                <a:ln>
                  <a:noFill/>
                </a:ln>
                <a:solidFill>
                  <a:srgbClr val="064F80">
                    <a:lumMod val="50000"/>
                  </a:srgbClr>
                </a:solidFill>
                <a:effectLst/>
                <a:uLnTx/>
                <a:uFillTx/>
                <a:latin typeface="Calibri" panose="020F0502020204030204"/>
                <a:ea typeface="Noto Sans Light" panose="020B0402040504020204" pitchFamily="34" charset="0"/>
                <a:cs typeface="Lato Light" panose="020F0502020204030203" pitchFamily="34" charset="0"/>
              </a:rPr>
              <a:t>15 States^*</a:t>
            </a:r>
          </a:p>
          <a:p>
            <a:pPr marL="0" marR="0" lvl="0" indent="0" algn="l" defTabSz="1087636" rtl="0" eaLnBrk="1" fontAlgn="auto" latinLnBrk="0" hangingPunct="1">
              <a:lnSpc>
                <a:spcPts val="1500"/>
              </a:lnSpc>
              <a:spcBef>
                <a:spcPts val="638"/>
              </a:spcBef>
              <a:spcAft>
                <a:spcPts val="0"/>
              </a:spcAft>
              <a:buClrTx/>
              <a:buSzTx/>
              <a:buFont typeface="Arial"/>
              <a:buNone/>
              <a:tabLst/>
              <a:defRPr/>
            </a:pPr>
            <a:r>
              <a:rPr kumimoji="0" lang="en-US" sz="1050" b="0" i="0" u="none" strike="noStrike" kern="1200" cap="none" spc="0" normalizeH="0" baseline="0" noProof="0">
                <a:ln>
                  <a:noFill/>
                </a:ln>
                <a:solidFill>
                  <a:srgbClr val="064F80">
                    <a:lumMod val="50000"/>
                  </a:srgbClr>
                </a:solidFill>
                <a:effectLst/>
                <a:uLnTx/>
                <a:uFillTx/>
                <a:latin typeface="Calibri" panose="020F0502020204030204"/>
                <a:ea typeface="Noto Sans Light" panose="020B0402040504020204" pitchFamily="34" charset="0"/>
                <a:cs typeface="Lato Light" panose="020F0502020204030203" pitchFamily="34" charset="0"/>
              </a:rPr>
              <a:t>2025 State Planning Grant Recipient^</a:t>
            </a:r>
          </a:p>
        </p:txBody>
      </p:sp>
      <p:sp>
        <p:nvSpPr>
          <p:cNvPr id="64" name="Rectangle 63">
            <a:extLst>
              <a:ext uri="{FF2B5EF4-FFF2-40B4-BE49-F238E27FC236}">
                <a16:creationId xmlns:a16="http://schemas.microsoft.com/office/drawing/2014/main" id="{C089C286-6E19-3138-324E-011C4D4F5F69}"/>
              </a:ext>
            </a:extLst>
          </p:cNvPr>
          <p:cNvSpPr/>
          <p:nvPr/>
        </p:nvSpPr>
        <p:spPr>
          <a:xfrm>
            <a:off x="615420" y="4800216"/>
            <a:ext cx="250296" cy="252712"/>
          </a:xfrm>
          <a:prstGeom prst="rect">
            <a:avLst/>
          </a:prstGeom>
          <a:solidFill>
            <a:srgbClr val="FFFFFF"/>
          </a:solidFill>
          <a:ln w="12700" cap="flat" cmpd="sng" algn="ctr">
            <a:solidFill>
              <a:srgbClr val="064F8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75" b="0" i="0" u="none" strike="noStrike" kern="0" cap="none" spc="0" normalizeH="0" baseline="0" noProof="0">
              <a:ln>
                <a:noFill/>
              </a:ln>
              <a:solidFill>
                <a:prstClr val="white"/>
              </a:solidFill>
              <a:effectLst/>
              <a:uLnTx/>
              <a:uFillTx/>
              <a:latin typeface="Source Sans Pro Light" panose="020B0403030403020204" pitchFamily="34" charset="0"/>
              <a:ea typeface="+mn-ea"/>
              <a:cs typeface="+mn-cs"/>
            </a:endParaRPr>
          </a:p>
        </p:txBody>
      </p:sp>
      <p:sp>
        <p:nvSpPr>
          <p:cNvPr id="65" name="Subtitle 2">
            <a:extLst>
              <a:ext uri="{FF2B5EF4-FFF2-40B4-BE49-F238E27FC236}">
                <a16:creationId xmlns:a16="http://schemas.microsoft.com/office/drawing/2014/main" id="{598C5124-0AF8-E6CB-6D5B-1BD0C7A9FBBC}"/>
              </a:ext>
            </a:extLst>
          </p:cNvPr>
          <p:cNvSpPr txBox="1">
            <a:spLocks/>
          </p:cNvSpPr>
          <p:nvPr/>
        </p:nvSpPr>
        <p:spPr>
          <a:xfrm>
            <a:off x="1030062" y="4800216"/>
            <a:ext cx="4080992" cy="531454"/>
          </a:xfrm>
          <a:prstGeom prst="rect">
            <a:avLst/>
          </a:prstGeom>
        </p:spPr>
        <p:txBody>
          <a:bodyPr vert="horz" wrap="square" lIns="81559" tIns="40780" rIns="81559" bIns="4078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just" defTabSz="1087636" rtl="0" eaLnBrk="1" fontAlgn="auto" latinLnBrk="0" hangingPunct="1">
              <a:lnSpc>
                <a:spcPts val="1500"/>
              </a:lnSpc>
              <a:spcBef>
                <a:spcPts val="638"/>
              </a:spcBef>
              <a:spcAft>
                <a:spcPts val="0"/>
              </a:spcAft>
              <a:buClrTx/>
              <a:buSzTx/>
              <a:buFont typeface="Arial"/>
              <a:buNone/>
              <a:tabLst/>
              <a:defRPr/>
            </a:pPr>
            <a:r>
              <a:rPr kumimoji="0" lang="en-US" sz="1600" b="1" i="0" u="none" strike="noStrike" kern="1200" cap="none" spc="0" normalizeH="0" baseline="0" noProof="0" dirty="0">
                <a:ln>
                  <a:noFill/>
                </a:ln>
                <a:solidFill>
                  <a:srgbClr val="064F80">
                    <a:lumMod val="50000"/>
                  </a:srgbClr>
                </a:solidFill>
                <a:effectLst/>
                <a:uLnTx/>
                <a:uFillTx/>
                <a:latin typeface="Calibri" panose="020F0502020204030204"/>
                <a:ea typeface="Noto Sans Light" panose="020B0402040504020204" pitchFamily="34" charset="0"/>
                <a:cs typeface="Lato Light" panose="020F0502020204030203" pitchFamily="34" charset="0"/>
              </a:rPr>
              <a:t>1 State</a:t>
            </a:r>
          </a:p>
          <a:p>
            <a:pPr marL="0" marR="0" lvl="0" indent="0" algn="just" defTabSz="1087636" rtl="0" eaLnBrk="1" fontAlgn="auto" latinLnBrk="0" hangingPunct="1">
              <a:lnSpc>
                <a:spcPts val="1500"/>
              </a:lnSpc>
              <a:spcBef>
                <a:spcPts val="638"/>
              </a:spcBef>
              <a:spcAft>
                <a:spcPts val="0"/>
              </a:spcAft>
              <a:buClrTx/>
              <a:buSzTx/>
              <a:buFont typeface="Arial"/>
              <a:buNone/>
              <a:tabLst/>
              <a:defRPr/>
            </a:pPr>
            <a:r>
              <a:rPr kumimoji="0" lang="en-US" sz="1050" b="0" i="0" u="none" strike="noStrike" kern="1200" cap="none" spc="0" normalizeH="0" baseline="0" noProof="0" dirty="0">
                <a:ln>
                  <a:noFill/>
                </a:ln>
                <a:solidFill>
                  <a:srgbClr val="064F80">
                    <a:lumMod val="50000"/>
                  </a:srgbClr>
                </a:solidFill>
                <a:effectLst/>
                <a:uLnTx/>
                <a:uFillTx/>
                <a:latin typeface="Calibri" panose="020F0502020204030204"/>
                <a:ea typeface="Noto Sans Light" panose="020B0402040504020204" pitchFamily="34" charset="0"/>
                <a:cs typeface="Lato Light" panose="020F0502020204030203" pitchFamily="34" charset="0"/>
              </a:rPr>
              <a:t>No State Certified or CCBHC Grantees </a:t>
            </a:r>
          </a:p>
        </p:txBody>
      </p:sp>
      <p:sp>
        <p:nvSpPr>
          <p:cNvPr id="66" name="Rectangle 65">
            <a:extLst>
              <a:ext uri="{FF2B5EF4-FFF2-40B4-BE49-F238E27FC236}">
                <a16:creationId xmlns:a16="http://schemas.microsoft.com/office/drawing/2014/main" id="{8DB0AC48-6FA1-ECEA-EC85-B8BD19E30882}"/>
              </a:ext>
            </a:extLst>
          </p:cNvPr>
          <p:cNvSpPr/>
          <p:nvPr/>
        </p:nvSpPr>
        <p:spPr>
          <a:xfrm>
            <a:off x="618825" y="3192285"/>
            <a:ext cx="243486" cy="252712"/>
          </a:xfrm>
          <a:prstGeom prst="rect">
            <a:avLst/>
          </a:prstGeom>
          <a:solidFill>
            <a:srgbClr val="ACCAD3"/>
          </a:solidFill>
          <a:ln w="12700" cap="flat" cmpd="sng" algn="ctr">
            <a:solidFill>
              <a:srgbClr val="064F8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75" b="0" i="0" u="none" strike="noStrike" kern="0" cap="none" spc="0" normalizeH="0" baseline="0" noProof="0">
              <a:ln>
                <a:noFill/>
              </a:ln>
              <a:solidFill>
                <a:prstClr val="white"/>
              </a:solidFill>
              <a:effectLst/>
              <a:uLnTx/>
              <a:uFillTx/>
              <a:latin typeface="Source Sans Pro Light" panose="020B0403030403020204" pitchFamily="34" charset="0"/>
              <a:ea typeface="+mn-ea"/>
              <a:cs typeface="+mn-cs"/>
            </a:endParaRPr>
          </a:p>
        </p:txBody>
      </p:sp>
      <p:sp>
        <p:nvSpPr>
          <p:cNvPr id="67" name="TextBox 66">
            <a:extLst>
              <a:ext uri="{FF2B5EF4-FFF2-40B4-BE49-F238E27FC236}">
                <a16:creationId xmlns:a16="http://schemas.microsoft.com/office/drawing/2014/main" id="{66A3F02D-66B2-5C52-99F5-8B6FC234F288}"/>
              </a:ext>
            </a:extLst>
          </p:cNvPr>
          <p:cNvSpPr txBox="1"/>
          <p:nvPr/>
        </p:nvSpPr>
        <p:spPr>
          <a:xfrm>
            <a:off x="611325" y="5540145"/>
            <a:ext cx="8058028"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0" cap="none" spc="0" normalizeH="0" baseline="0" noProof="0" dirty="0">
                <a:ln>
                  <a:noFill/>
                </a:ln>
                <a:solidFill>
                  <a:srgbClr val="032740"/>
                </a:solidFill>
                <a:effectLst/>
                <a:uLnTx/>
                <a:uFillTx/>
                <a:latin typeface="Calibri" panose="020F0502020204030204"/>
                <a:ea typeface="+mn-ea"/>
                <a:cs typeface="+mn-cs"/>
              </a:rPr>
              <a:t>Notes: </a:t>
            </a:r>
            <a:r>
              <a:rPr kumimoji="0" lang="en-US" sz="1050" b="0" i="0" u="none" strike="noStrike" kern="0" cap="none" spc="0" normalizeH="0" baseline="0" noProof="0" dirty="0">
                <a:ln>
                  <a:noFill/>
                </a:ln>
                <a:solidFill>
                  <a:srgbClr val="032740"/>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a:ln>
                  <a:noFill/>
                </a:ln>
                <a:solidFill>
                  <a:srgbClr val="032740"/>
                </a:solidFill>
                <a:effectLst/>
                <a:uLnTx/>
                <a:uFillTx/>
                <a:latin typeface="Calibri" panose="020F0502020204030204"/>
                <a:ea typeface="+mn-ea"/>
                <a:cs typeface="+mn-cs"/>
              </a:rPr>
              <a:t>* Given that West Virginia has a planning grant and an Independent Medicaid Pathway, overall state count across categories is greater than 51.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a:ln>
                  <a:noFill/>
                </a:ln>
                <a:solidFill>
                  <a:srgbClr val="032740"/>
                </a:solidFill>
                <a:effectLst/>
                <a:uLnTx/>
                <a:uFillTx/>
                <a:latin typeface="Calibri" panose="020F0502020204030204"/>
                <a:ea typeface="+mn-ea"/>
                <a:cs typeface="+mn-cs"/>
              </a:rPr>
              <a:t>^ Planning grant states also include West Virginia and Washington, D.C. Planning grants were awarded December 31, 2024, but for simplicity are referred to as 2025 Planning Grants given that they primarily cover the 2025 calendar year. </a:t>
            </a:r>
          </a:p>
        </p:txBody>
      </p:sp>
      <p:sp>
        <p:nvSpPr>
          <p:cNvPr id="68" name="Subtitle 2">
            <a:extLst>
              <a:ext uri="{FF2B5EF4-FFF2-40B4-BE49-F238E27FC236}">
                <a16:creationId xmlns:a16="http://schemas.microsoft.com/office/drawing/2014/main" id="{1C7BF33D-C64B-A93D-2AB7-1590FEEEF2CC}"/>
              </a:ext>
            </a:extLst>
          </p:cNvPr>
          <p:cNvSpPr txBox="1">
            <a:spLocks/>
          </p:cNvSpPr>
          <p:nvPr/>
        </p:nvSpPr>
        <p:spPr>
          <a:xfrm>
            <a:off x="1022562" y="3905948"/>
            <a:ext cx="2255333" cy="723814"/>
          </a:xfrm>
          <a:prstGeom prst="rect">
            <a:avLst/>
          </a:prstGeom>
        </p:spPr>
        <p:txBody>
          <a:bodyPr vert="horz" wrap="square" lIns="81559" tIns="40780" rIns="81559" bIns="4078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l" defTabSz="1087636" rtl="0" eaLnBrk="1" fontAlgn="auto" latinLnBrk="0" hangingPunct="1">
              <a:lnSpc>
                <a:spcPts val="1500"/>
              </a:lnSpc>
              <a:spcBef>
                <a:spcPts val="638"/>
              </a:spcBef>
              <a:spcAft>
                <a:spcPts val="0"/>
              </a:spcAft>
              <a:buClrTx/>
              <a:buSzTx/>
              <a:buFont typeface="Arial"/>
              <a:buNone/>
              <a:tabLst/>
              <a:defRPr/>
            </a:pPr>
            <a:r>
              <a:rPr kumimoji="0" lang="en-US" sz="1600" b="1" i="0" u="none" strike="noStrike" kern="1200" cap="none" spc="0" normalizeH="0" baseline="0" noProof="0">
                <a:ln>
                  <a:noFill/>
                </a:ln>
                <a:solidFill>
                  <a:srgbClr val="064F80">
                    <a:lumMod val="50000"/>
                  </a:srgbClr>
                </a:solidFill>
                <a:effectLst/>
                <a:uLnTx/>
                <a:uFillTx/>
                <a:latin typeface="Calibri" panose="020F0502020204030204"/>
                <a:ea typeface="Noto Sans Light" panose="020B0402040504020204" pitchFamily="34" charset="0"/>
                <a:cs typeface="Lato Light" panose="020F0502020204030203" pitchFamily="34" charset="0"/>
              </a:rPr>
              <a:t>13 States</a:t>
            </a:r>
          </a:p>
          <a:p>
            <a:pPr marL="0" marR="0" lvl="0" indent="0" algn="l" defTabSz="1087636" rtl="0" eaLnBrk="1" fontAlgn="auto" latinLnBrk="0" hangingPunct="1">
              <a:lnSpc>
                <a:spcPts val="1500"/>
              </a:lnSpc>
              <a:spcBef>
                <a:spcPts val="638"/>
              </a:spcBef>
              <a:spcAft>
                <a:spcPts val="0"/>
              </a:spcAft>
              <a:buClrTx/>
              <a:buSzTx/>
              <a:buFont typeface="Arial"/>
              <a:buNone/>
              <a:tabLst/>
              <a:defRPr/>
            </a:pPr>
            <a:r>
              <a:rPr kumimoji="0" lang="en-US" sz="1050" b="0" i="0" u="none" strike="noStrike" kern="1200" cap="none" spc="0" normalizeH="0" baseline="0" noProof="0">
                <a:ln>
                  <a:noFill/>
                </a:ln>
                <a:solidFill>
                  <a:srgbClr val="064F80">
                    <a:lumMod val="50000"/>
                  </a:srgbClr>
                </a:solidFill>
                <a:effectLst/>
                <a:uLnTx/>
                <a:uFillTx/>
                <a:latin typeface="Calibri" panose="020F0502020204030204"/>
                <a:ea typeface="Noto Sans Light" panose="020B0402040504020204" pitchFamily="34" charset="0"/>
                <a:cs typeface="Lato Light" panose="020F0502020204030203" pitchFamily="34" charset="0"/>
              </a:rPr>
              <a:t>At least 1 Clinic-level SAMHSA CCBHC Grantee</a:t>
            </a:r>
          </a:p>
        </p:txBody>
      </p:sp>
      <p:sp>
        <p:nvSpPr>
          <p:cNvPr id="69" name="Rectangle 68">
            <a:extLst>
              <a:ext uri="{FF2B5EF4-FFF2-40B4-BE49-F238E27FC236}">
                <a16:creationId xmlns:a16="http://schemas.microsoft.com/office/drawing/2014/main" id="{061A7184-8EF4-3EBC-DF3D-1D153AD2DF0E}"/>
              </a:ext>
            </a:extLst>
          </p:cNvPr>
          <p:cNvSpPr/>
          <p:nvPr/>
        </p:nvSpPr>
        <p:spPr>
          <a:xfrm>
            <a:off x="611325" y="3923145"/>
            <a:ext cx="243486" cy="252712"/>
          </a:xfrm>
          <a:prstGeom prst="rect">
            <a:avLst/>
          </a:prstGeom>
          <a:solidFill>
            <a:srgbClr val="E8E0D1"/>
          </a:solidFill>
          <a:ln w="12700" cap="flat" cmpd="sng" algn="ctr">
            <a:solidFill>
              <a:srgbClr val="064F8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75" b="0" i="0" u="none" strike="noStrike" kern="0" cap="none" spc="0" normalizeH="0" baseline="0" noProof="0">
              <a:ln>
                <a:noFill/>
              </a:ln>
              <a:solidFill>
                <a:prstClr val="white"/>
              </a:solidFill>
              <a:effectLst/>
              <a:uLnTx/>
              <a:uFillTx/>
              <a:latin typeface="Source Sans Pro Light" panose="020B0403030403020204" pitchFamily="34" charset="0"/>
              <a:ea typeface="+mn-ea"/>
              <a:cs typeface="+mn-cs"/>
            </a:endParaRPr>
          </a:p>
        </p:txBody>
      </p:sp>
      <p:sp>
        <p:nvSpPr>
          <p:cNvPr id="70" name="TextBox 69">
            <a:extLst>
              <a:ext uri="{FF2B5EF4-FFF2-40B4-BE49-F238E27FC236}">
                <a16:creationId xmlns:a16="http://schemas.microsoft.com/office/drawing/2014/main" id="{1D87C089-D96B-054F-0F8F-F071E9FBE947}"/>
              </a:ext>
            </a:extLst>
          </p:cNvPr>
          <p:cNvSpPr txBox="1"/>
          <p:nvPr/>
        </p:nvSpPr>
        <p:spPr>
          <a:xfrm>
            <a:off x="466989" y="213760"/>
            <a:ext cx="2924648" cy="1200329"/>
          </a:xfrm>
          <a:prstGeom prst="rect">
            <a:avLst/>
          </a:prstGeom>
          <a:noFill/>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113" normalizeH="0" baseline="0" noProof="0" dirty="0">
                <a:ln>
                  <a:noFill/>
                </a:ln>
                <a:solidFill>
                  <a:srgbClr val="074E80"/>
                </a:solidFill>
                <a:effectLst/>
                <a:uLnTx/>
                <a:uFillTx/>
                <a:latin typeface="Calibri" panose="020F0502020204030204"/>
                <a:ea typeface="Noto Sans Light" panose="020B0402040504020204" pitchFamily="34" charset="0"/>
                <a:cs typeface="Lato" panose="020F0502020204030203" pitchFamily="34" charset="0"/>
              </a:rPr>
              <a:t>Federal &amp; State CCBHC Actions Across the Country</a:t>
            </a:r>
          </a:p>
        </p:txBody>
      </p:sp>
      <p:grpSp>
        <p:nvGrpSpPr>
          <p:cNvPr id="2" name="Group 1">
            <a:extLst>
              <a:ext uri="{FF2B5EF4-FFF2-40B4-BE49-F238E27FC236}">
                <a16:creationId xmlns:a16="http://schemas.microsoft.com/office/drawing/2014/main" id="{7133A6D6-A91A-FEEF-A80C-E963F4FA2BE7}"/>
              </a:ext>
            </a:extLst>
          </p:cNvPr>
          <p:cNvGrpSpPr/>
          <p:nvPr/>
        </p:nvGrpSpPr>
        <p:grpSpPr>
          <a:xfrm>
            <a:off x="3442241" y="242641"/>
            <a:ext cx="8522129" cy="5372472"/>
            <a:chOff x="5157992" y="1665629"/>
            <a:chExt cx="2936367" cy="1919171"/>
          </a:xfrm>
          <a:solidFill>
            <a:schemeClr val="bg2">
              <a:lumMod val="90000"/>
            </a:schemeClr>
          </a:solidFill>
        </p:grpSpPr>
        <p:sp>
          <p:nvSpPr>
            <p:cNvPr id="3" name="Freeform 5">
              <a:extLst>
                <a:ext uri="{FF2B5EF4-FFF2-40B4-BE49-F238E27FC236}">
                  <a16:creationId xmlns:a16="http://schemas.microsoft.com/office/drawing/2014/main" id="{705C95E1-73CC-6A4F-402B-0649B697B82D}"/>
                </a:ext>
              </a:extLst>
            </p:cNvPr>
            <p:cNvSpPr>
              <a:spLocks/>
            </p:cNvSpPr>
            <p:nvPr/>
          </p:nvSpPr>
          <p:spPr bwMode="auto">
            <a:xfrm>
              <a:off x="5379188" y="1665629"/>
              <a:ext cx="365958" cy="271518"/>
            </a:xfrm>
            <a:custGeom>
              <a:avLst/>
              <a:gdLst>
                <a:gd name="T0" fmla="*/ 228 w 257"/>
                <a:gd name="T1" fmla="*/ 167 h 190"/>
                <a:gd name="T2" fmla="*/ 227 w 257"/>
                <a:gd name="T3" fmla="*/ 190 h 190"/>
                <a:gd name="T4" fmla="*/ 150 w 257"/>
                <a:gd name="T5" fmla="*/ 172 h 190"/>
                <a:gd name="T6" fmla="*/ 141 w 257"/>
                <a:gd name="T7" fmla="*/ 172 h 190"/>
                <a:gd name="T8" fmla="*/ 108 w 257"/>
                <a:gd name="T9" fmla="*/ 174 h 190"/>
                <a:gd name="T10" fmla="*/ 102 w 257"/>
                <a:gd name="T11" fmla="*/ 173 h 190"/>
                <a:gd name="T12" fmla="*/ 97 w 257"/>
                <a:gd name="T13" fmla="*/ 174 h 190"/>
                <a:gd name="T14" fmla="*/ 94 w 257"/>
                <a:gd name="T15" fmla="*/ 172 h 190"/>
                <a:gd name="T16" fmla="*/ 86 w 257"/>
                <a:gd name="T17" fmla="*/ 171 h 190"/>
                <a:gd name="T18" fmla="*/ 85 w 257"/>
                <a:gd name="T19" fmla="*/ 168 h 190"/>
                <a:gd name="T20" fmla="*/ 73 w 257"/>
                <a:gd name="T21" fmla="*/ 165 h 190"/>
                <a:gd name="T22" fmla="*/ 66 w 257"/>
                <a:gd name="T23" fmla="*/ 162 h 190"/>
                <a:gd name="T24" fmla="*/ 51 w 257"/>
                <a:gd name="T25" fmla="*/ 165 h 190"/>
                <a:gd name="T26" fmla="*/ 33 w 257"/>
                <a:gd name="T27" fmla="*/ 156 h 190"/>
                <a:gd name="T28" fmla="*/ 29 w 257"/>
                <a:gd name="T29" fmla="*/ 128 h 190"/>
                <a:gd name="T30" fmla="*/ 20 w 257"/>
                <a:gd name="T31" fmla="*/ 126 h 190"/>
                <a:gd name="T32" fmla="*/ 10 w 257"/>
                <a:gd name="T33" fmla="*/ 120 h 190"/>
                <a:gd name="T34" fmla="*/ 0 w 257"/>
                <a:gd name="T35" fmla="*/ 116 h 190"/>
                <a:gd name="T36" fmla="*/ 3 w 257"/>
                <a:gd name="T37" fmla="*/ 103 h 190"/>
                <a:gd name="T38" fmla="*/ 5 w 257"/>
                <a:gd name="T39" fmla="*/ 105 h 190"/>
                <a:gd name="T40" fmla="*/ 7 w 257"/>
                <a:gd name="T41" fmla="*/ 105 h 190"/>
                <a:gd name="T42" fmla="*/ 11 w 257"/>
                <a:gd name="T43" fmla="*/ 99 h 190"/>
                <a:gd name="T44" fmla="*/ 9 w 257"/>
                <a:gd name="T45" fmla="*/ 96 h 190"/>
                <a:gd name="T46" fmla="*/ 7 w 257"/>
                <a:gd name="T47" fmla="*/ 88 h 190"/>
                <a:gd name="T48" fmla="*/ 16 w 257"/>
                <a:gd name="T49" fmla="*/ 85 h 190"/>
                <a:gd name="T50" fmla="*/ 8 w 257"/>
                <a:gd name="T51" fmla="*/ 78 h 190"/>
                <a:gd name="T52" fmla="*/ 6 w 257"/>
                <a:gd name="T53" fmla="*/ 60 h 190"/>
                <a:gd name="T54" fmla="*/ 8 w 257"/>
                <a:gd name="T55" fmla="*/ 41 h 190"/>
                <a:gd name="T56" fmla="*/ 3 w 257"/>
                <a:gd name="T57" fmla="*/ 23 h 190"/>
                <a:gd name="T58" fmla="*/ 10 w 257"/>
                <a:gd name="T59" fmla="*/ 10 h 190"/>
                <a:gd name="T60" fmla="*/ 33 w 257"/>
                <a:gd name="T61" fmla="*/ 30 h 190"/>
                <a:gd name="T62" fmla="*/ 49 w 257"/>
                <a:gd name="T63" fmla="*/ 36 h 190"/>
                <a:gd name="T64" fmla="*/ 55 w 257"/>
                <a:gd name="T65" fmla="*/ 36 h 190"/>
                <a:gd name="T66" fmla="*/ 65 w 257"/>
                <a:gd name="T67" fmla="*/ 42 h 190"/>
                <a:gd name="T68" fmla="*/ 63 w 257"/>
                <a:gd name="T69" fmla="*/ 56 h 190"/>
                <a:gd name="T70" fmla="*/ 48 w 257"/>
                <a:gd name="T71" fmla="*/ 69 h 190"/>
                <a:gd name="T72" fmla="*/ 48 w 257"/>
                <a:gd name="T73" fmla="*/ 74 h 190"/>
                <a:gd name="T74" fmla="*/ 55 w 257"/>
                <a:gd name="T75" fmla="*/ 66 h 190"/>
                <a:gd name="T76" fmla="*/ 70 w 257"/>
                <a:gd name="T77" fmla="*/ 57 h 190"/>
                <a:gd name="T78" fmla="*/ 66 w 257"/>
                <a:gd name="T79" fmla="*/ 64 h 190"/>
                <a:gd name="T80" fmla="*/ 52 w 257"/>
                <a:gd name="T81" fmla="*/ 80 h 190"/>
                <a:gd name="T82" fmla="*/ 46 w 257"/>
                <a:gd name="T83" fmla="*/ 91 h 190"/>
                <a:gd name="T84" fmla="*/ 55 w 257"/>
                <a:gd name="T85" fmla="*/ 87 h 190"/>
                <a:gd name="T86" fmla="*/ 65 w 257"/>
                <a:gd name="T87" fmla="*/ 82 h 190"/>
                <a:gd name="T88" fmla="*/ 71 w 257"/>
                <a:gd name="T89" fmla="*/ 68 h 190"/>
                <a:gd name="T90" fmla="*/ 80 w 257"/>
                <a:gd name="T91" fmla="*/ 54 h 190"/>
                <a:gd name="T92" fmla="*/ 78 w 257"/>
                <a:gd name="T93" fmla="*/ 42 h 190"/>
                <a:gd name="T94" fmla="*/ 75 w 257"/>
                <a:gd name="T95" fmla="*/ 35 h 190"/>
                <a:gd name="T96" fmla="*/ 74 w 257"/>
                <a:gd name="T97" fmla="*/ 46 h 190"/>
                <a:gd name="T98" fmla="*/ 76 w 257"/>
                <a:gd name="T99" fmla="*/ 54 h 190"/>
                <a:gd name="T100" fmla="*/ 72 w 257"/>
                <a:gd name="T101" fmla="*/ 51 h 190"/>
                <a:gd name="T102" fmla="*/ 68 w 257"/>
                <a:gd name="T103" fmla="*/ 41 h 190"/>
                <a:gd name="T104" fmla="*/ 73 w 257"/>
                <a:gd name="T105" fmla="*/ 32 h 190"/>
                <a:gd name="T106" fmla="*/ 74 w 257"/>
                <a:gd name="T107" fmla="*/ 24 h 190"/>
                <a:gd name="T108" fmla="*/ 80 w 257"/>
                <a:gd name="T109" fmla="*/ 30 h 190"/>
                <a:gd name="T110" fmla="*/ 79 w 257"/>
                <a:gd name="T111" fmla="*/ 15 h 190"/>
                <a:gd name="T112" fmla="*/ 77 w 257"/>
                <a:gd name="T113" fmla="*/ 11 h 190"/>
                <a:gd name="T114" fmla="*/ 145 w 257"/>
                <a:gd name="T115" fmla="*/ 19 h 190"/>
                <a:gd name="T116" fmla="*/ 246 w 257"/>
                <a:gd name="T117" fmla="*/ 4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7" h="190">
                  <a:moveTo>
                    <a:pt x="257" y="47"/>
                  </a:moveTo>
                  <a:cubicBezTo>
                    <a:pt x="257" y="47"/>
                    <a:pt x="233" y="161"/>
                    <a:pt x="228" y="167"/>
                  </a:cubicBezTo>
                  <a:cubicBezTo>
                    <a:pt x="224" y="174"/>
                    <a:pt x="229" y="172"/>
                    <a:pt x="229" y="179"/>
                  </a:cubicBezTo>
                  <a:cubicBezTo>
                    <a:pt x="229" y="185"/>
                    <a:pt x="227" y="190"/>
                    <a:pt x="227" y="190"/>
                  </a:cubicBezTo>
                  <a:cubicBezTo>
                    <a:pt x="161" y="173"/>
                    <a:pt x="161" y="173"/>
                    <a:pt x="161" y="173"/>
                  </a:cubicBezTo>
                  <a:cubicBezTo>
                    <a:pt x="150" y="172"/>
                    <a:pt x="150" y="172"/>
                    <a:pt x="150" y="172"/>
                  </a:cubicBezTo>
                  <a:cubicBezTo>
                    <a:pt x="146" y="173"/>
                    <a:pt x="146" y="173"/>
                    <a:pt x="146" y="173"/>
                  </a:cubicBezTo>
                  <a:cubicBezTo>
                    <a:pt x="141" y="172"/>
                    <a:pt x="141" y="172"/>
                    <a:pt x="141" y="172"/>
                  </a:cubicBezTo>
                  <a:cubicBezTo>
                    <a:pt x="137" y="173"/>
                    <a:pt x="137" y="173"/>
                    <a:pt x="137" y="173"/>
                  </a:cubicBezTo>
                  <a:cubicBezTo>
                    <a:pt x="108" y="174"/>
                    <a:pt x="108" y="174"/>
                    <a:pt x="108" y="174"/>
                  </a:cubicBezTo>
                  <a:cubicBezTo>
                    <a:pt x="105" y="172"/>
                    <a:pt x="105" y="172"/>
                    <a:pt x="105" y="172"/>
                  </a:cubicBezTo>
                  <a:cubicBezTo>
                    <a:pt x="102" y="173"/>
                    <a:pt x="102" y="173"/>
                    <a:pt x="102" y="173"/>
                  </a:cubicBezTo>
                  <a:cubicBezTo>
                    <a:pt x="99" y="174"/>
                    <a:pt x="99" y="174"/>
                    <a:pt x="99" y="174"/>
                  </a:cubicBezTo>
                  <a:cubicBezTo>
                    <a:pt x="97" y="174"/>
                    <a:pt x="97" y="174"/>
                    <a:pt x="97" y="174"/>
                  </a:cubicBezTo>
                  <a:cubicBezTo>
                    <a:pt x="94" y="173"/>
                    <a:pt x="94" y="173"/>
                    <a:pt x="94" y="173"/>
                  </a:cubicBezTo>
                  <a:cubicBezTo>
                    <a:pt x="94" y="172"/>
                    <a:pt x="94" y="172"/>
                    <a:pt x="94" y="172"/>
                  </a:cubicBezTo>
                  <a:cubicBezTo>
                    <a:pt x="89" y="172"/>
                    <a:pt x="89" y="172"/>
                    <a:pt x="89" y="172"/>
                  </a:cubicBezTo>
                  <a:cubicBezTo>
                    <a:pt x="86" y="171"/>
                    <a:pt x="86" y="171"/>
                    <a:pt x="86" y="171"/>
                  </a:cubicBezTo>
                  <a:cubicBezTo>
                    <a:pt x="85" y="169"/>
                    <a:pt x="85" y="169"/>
                    <a:pt x="85" y="169"/>
                  </a:cubicBezTo>
                  <a:cubicBezTo>
                    <a:pt x="85" y="168"/>
                    <a:pt x="85" y="168"/>
                    <a:pt x="85" y="168"/>
                  </a:cubicBezTo>
                  <a:cubicBezTo>
                    <a:pt x="81" y="167"/>
                    <a:pt x="81" y="167"/>
                    <a:pt x="81" y="167"/>
                  </a:cubicBezTo>
                  <a:cubicBezTo>
                    <a:pt x="73" y="165"/>
                    <a:pt x="73" y="165"/>
                    <a:pt x="73" y="165"/>
                  </a:cubicBezTo>
                  <a:cubicBezTo>
                    <a:pt x="68" y="163"/>
                    <a:pt x="68" y="163"/>
                    <a:pt x="68" y="163"/>
                  </a:cubicBezTo>
                  <a:cubicBezTo>
                    <a:pt x="66" y="162"/>
                    <a:pt x="66" y="162"/>
                    <a:pt x="66" y="162"/>
                  </a:cubicBezTo>
                  <a:cubicBezTo>
                    <a:pt x="60" y="163"/>
                    <a:pt x="60" y="163"/>
                    <a:pt x="60" y="163"/>
                  </a:cubicBezTo>
                  <a:cubicBezTo>
                    <a:pt x="51" y="165"/>
                    <a:pt x="51" y="165"/>
                    <a:pt x="51" y="165"/>
                  </a:cubicBezTo>
                  <a:cubicBezTo>
                    <a:pt x="40" y="162"/>
                    <a:pt x="40" y="162"/>
                    <a:pt x="40" y="162"/>
                  </a:cubicBezTo>
                  <a:cubicBezTo>
                    <a:pt x="33" y="156"/>
                    <a:pt x="33" y="156"/>
                    <a:pt x="33" y="156"/>
                  </a:cubicBezTo>
                  <a:cubicBezTo>
                    <a:pt x="33" y="156"/>
                    <a:pt x="36" y="149"/>
                    <a:pt x="35" y="140"/>
                  </a:cubicBezTo>
                  <a:cubicBezTo>
                    <a:pt x="34" y="130"/>
                    <a:pt x="29" y="128"/>
                    <a:pt x="29" y="128"/>
                  </a:cubicBezTo>
                  <a:cubicBezTo>
                    <a:pt x="24" y="128"/>
                    <a:pt x="24" y="128"/>
                    <a:pt x="24" y="128"/>
                  </a:cubicBezTo>
                  <a:cubicBezTo>
                    <a:pt x="20" y="126"/>
                    <a:pt x="20" y="126"/>
                    <a:pt x="20" y="126"/>
                  </a:cubicBezTo>
                  <a:cubicBezTo>
                    <a:pt x="20" y="126"/>
                    <a:pt x="20" y="120"/>
                    <a:pt x="15" y="120"/>
                  </a:cubicBezTo>
                  <a:cubicBezTo>
                    <a:pt x="10" y="120"/>
                    <a:pt x="10" y="120"/>
                    <a:pt x="10" y="120"/>
                  </a:cubicBezTo>
                  <a:cubicBezTo>
                    <a:pt x="4" y="119"/>
                    <a:pt x="4" y="119"/>
                    <a:pt x="4" y="119"/>
                  </a:cubicBezTo>
                  <a:cubicBezTo>
                    <a:pt x="0" y="116"/>
                    <a:pt x="0" y="116"/>
                    <a:pt x="0" y="116"/>
                  </a:cubicBezTo>
                  <a:cubicBezTo>
                    <a:pt x="1" y="109"/>
                    <a:pt x="1" y="109"/>
                    <a:pt x="1" y="109"/>
                  </a:cubicBezTo>
                  <a:cubicBezTo>
                    <a:pt x="3" y="103"/>
                    <a:pt x="3" y="103"/>
                    <a:pt x="3" y="103"/>
                  </a:cubicBezTo>
                  <a:cubicBezTo>
                    <a:pt x="4" y="102"/>
                    <a:pt x="4" y="102"/>
                    <a:pt x="4" y="102"/>
                  </a:cubicBezTo>
                  <a:cubicBezTo>
                    <a:pt x="5" y="105"/>
                    <a:pt x="5" y="105"/>
                    <a:pt x="5" y="105"/>
                  </a:cubicBezTo>
                  <a:cubicBezTo>
                    <a:pt x="6" y="106"/>
                    <a:pt x="6" y="106"/>
                    <a:pt x="6" y="106"/>
                  </a:cubicBezTo>
                  <a:cubicBezTo>
                    <a:pt x="7" y="105"/>
                    <a:pt x="7" y="105"/>
                    <a:pt x="7" y="105"/>
                  </a:cubicBezTo>
                  <a:cubicBezTo>
                    <a:pt x="7" y="101"/>
                    <a:pt x="7" y="101"/>
                    <a:pt x="7" y="101"/>
                  </a:cubicBezTo>
                  <a:cubicBezTo>
                    <a:pt x="11" y="99"/>
                    <a:pt x="11" y="99"/>
                    <a:pt x="11" y="99"/>
                  </a:cubicBezTo>
                  <a:cubicBezTo>
                    <a:pt x="11" y="98"/>
                    <a:pt x="11" y="98"/>
                    <a:pt x="11" y="98"/>
                  </a:cubicBezTo>
                  <a:cubicBezTo>
                    <a:pt x="9" y="96"/>
                    <a:pt x="9" y="96"/>
                    <a:pt x="9" y="96"/>
                  </a:cubicBezTo>
                  <a:cubicBezTo>
                    <a:pt x="8" y="95"/>
                    <a:pt x="8" y="95"/>
                    <a:pt x="8" y="95"/>
                  </a:cubicBezTo>
                  <a:cubicBezTo>
                    <a:pt x="7" y="88"/>
                    <a:pt x="7" y="88"/>
                    <a:pt x="7" y="88"/>
                  </a:cubicBezTo>
                  <a:cubicBezTo>
                    <a:pt x="14" y="87"/>
                    <a:pt x="14" y="87"/>
                    <a:pt x="14" y="87"/>
                  </a:cubicBezTo>
                  <a:cubicBezTo>
                    <a:pt x="16" y="85"/>
                    <a:pt x="16" y="85"/>
                    <a:pt x="16" y="85"/>
                  </a:cubicBezTo>
                  <a:cubicBezTo>
                    <a:pt x="10" y="80"/>
                    <a:pt x="10" y="80"/>
                    <a:pt x="10" y="80"/>
                  </a:cubicBezTo>
                  <a:cubicBezTo>
                    <a:pt x="8" y="78"/>
                    <a:pt x="8" y="78"/>
                    <a:pt x="8" y="78"/>
                  </a:cubicBezTo>
                  <a:cubicBezTo>
                    <a:pt x="6" y="64"/>
                    <a:pt x="6" y="64"/>
                    <a:pt x="6" y="64"/>
                  </a:cubicBezTo>
                  <a:cubicBezTo>
                    <a:pt x="6" y="60"/>
                    <a:pt x="6" y="60"/>
                    <a:pt x="6" y="60"/>
                  </a:cubicBezTo>
                  <a:cubicBezTo>
                    <a:pt x="8" y="59"/>
                    <a:pt x="8" y="59"/>
                    <a:pt x="8" y="59"/>
                  </a:cubicBezTo>
                  <a:cubicBezTo>
                    <a:pt x="8" y="41"/>
                    <a:pt x="8" y="41"/>
                    <a:pt x="8" y="41"/>
                  </a:cubicBezTo>
                  <a:cubicBezTo>
                    <a:pt x="3" y="37"/>
                    <a:pt x="3" y="37"/>
                    <a:pt x="3" y="37"/>
                  </a:cubicBezTo>
                  <a:cubicBezTo>
                    <a:pt x="3" y="23"/>
                    <a:pt x="3" y="23"/>
                    <a:pt x="3" y="23"/>
                  </a:cubicBezTo>
                  <a:cubicBezTo>
                    <a:pt x="8" y="17"/>
                    <a:pt x="8" y="17"/>
                    <a:pt x="8" y="17"/>
                  </a:cubicBezTo>
                  <a:cubicBezTo>
                    <a:pt x="10" y="10"/>
                    <a:pt x="10" y="10"/>
                    <a:pt x="10" y="10"/>
                  </a:cubicBezTo>
                  <a:cubicBezTo>
                    <a:pt x="21" y="21"/>
                    <a:pt x="21" y="21"/>
                    <a:pt x="21" y="21"/>
                  </a:cubicBezTo>
                  <a:cubicBezTo>
                    <a:pt x="33" y="30"/>
                    <a:pt x="33" y="30"/>
                    <a:pt x="33" y="30"/>
                  </a:cubicBezTo>
                  <a:cubicBezTo>
                    <a:pt x="42" y="34"/>
                    <a:pt x="42" y="34"/>
                    <a:pt x="42" y="34"/>
                  </a:cubicBezTo>
                  <a:cubicBezTo>
                    <a:pt x="49" y="36"/>
                    <a:pt x="49" y="36"/>
                    <a:pt x="49" y="36"/>
                  </a:cubicBezTo>
                  <a:cubicBezTo>
                    <a:pt x="52" y="36"/>
                    <a:pt x="52" y="36"/>
                    <a:pt x="52" y="36"/>
                  </a:cubicBezTo>
                  <a:cubicBezTo>
                    <a:pt x="55" y="36"/>
                    <a:pt x="55" y="36"/>
                    <a:pt x="55" y="36"/>
                  </a:cubicBezTo>
                  <a:cubicBezTo>
                    <a:pt x="57" y="43"/>
                    <a:pt x="57" y="43"/>
                    <a:pt x="57" y="43"/>
                  </a:cubicBezTo>
                  <a:cubicBezTo>
                    <a:pt x="65" y="42"/>
                    <a:pt x="65" y="42"/>
                    <a:pt x="65" y="42"/>
                  </a:cubicBezTo>
                  <a:cubicBezTo>
                    <a:pt x="66" y="52"/>
                    <a:pt x="66" y="52"/>
                    <a:pt x="66" y="52"/>
                  </a:cubicBezTo>
                  <a:cubicBezTo>
                    <a:pt x="63" y="56"/>
                    <a:pt x="63" y="56"/>
                    <a:pt x="63" y="56"/>
                  </a:cubicBezTo>
                  <a:cubicBezTo>
                    <a:pt x="54" y="61"/>
                    <a:pt x="54" y="61"/>
                    <a:pt x="54" y="61"/>
                  </a:cubicBezTo>
                  <a:cubicBezTo>
                    <a:pt x="48" y="69"/>
                    <a:pt x="48" y="69"/>
                    <a:pt x="48" y="69"/>
                  </a:cubicBezTo>
                  <a:cubicBezTo>
                    <a:pt x="46" y="73"/>
                    <a:pt x="46" y="73"/>
                    <a:pt x="46" y="73"/>
                  </a:cubicBezTo>
                  <a:cubicBezTo>
                    <a:pt x="48" y="74"/>
                    <a:pt x="48" y="74"/>
                    <a:pt x="48" y="74"/>
                  </a:cubicBezTo>
                  <a:cubicBezTo>
                    <a:pt x="52" y="70"/>
                    <a:pt x="52" y="70"/>
                    <a:pt x="52" y="70"/>
                  </a:cubicBezTo>
                  <a:cubicBezTo>
                    <a:pt x="55" y="66"/>
                    <a:pt x="55" y="66"/>
                    <a:pt x="55" y="66"/>
                  </a:cubicBezTo>
                  <a:cubicBezTo>
                    <a:pt x="64" y="60"/>
                    <a:pt x="64" y="60"/>
                    <a:pt x="64" y="60"/>
                  </a:cubicBezTo>
                  <a:cubicBezTo>
                    <a:pt x="70" y="57"/>
                    <a:pt x="70" y="57"/>
                    <a:pt x="70" y="57"/>
                  </a:cubicBezTo>
                  <a:cubicBezTo>
                    <a:pt x="69" y="61"/>
                    <a:pt x="69" y="61"/>
                    <a:pt x="69" y="61"/>
                  </a:cubicBezTo>
                  <a:cubicBezTo>
                    <a:pt x="66" y="64"/>
                    <a:pt x="66" y="64"/>
                    <a:pt x="66" y="64"/>
                  </a:cubicBezTo>
                  <a:cubicBezTo>
                    <a:pt x="62" y="74"/>
                    <a:pt x="62" y="74"/>
                    <a:pt x="62" y="74"/>
                  </a:cubicBezTo>
                  <a:cubicBezTo>
                    <a:pt x="52" y="80"/>
                    <a:pt x="52" y="80"/>
                    <a:pt x="52" y="80"/>
                  </a:cubicBezTo>
                  <a:cubicBezTo>
                    <a:pt x="46" y="86"/>
                    <a:pt x="46" y="86"/>
                    <a:pt x="46" y="86"/>
                  </a:cubicBezTo>
                  <a:cubicBezTo>
                    <a:pt x="46" y="91"/>
                    <a:pt x="46" y="91"/>
                    <a:pt x="46" y="91"/>
                  </a:cubicBezTo>
                  <a:cubicBezTo>
                    <a:pt x="50" y="92"/>
                    <a:pt x="50" y="92"/>
                    <a:pt x="50" y="92"/>
                  </a:cubicBezTo>
                  <a:cubicBezTo>
                    <a:pt x="55" y="87"/>
                    <a:pt x="55" y="87"/>
                    <a:pt x="55" y="87"/>
                  </a:cubicBezTo>
                  <a:cubicBezTo>
                    <a:pt x="60" y="83"/>
                    <a:pt x="60" y="83"/>
                    <a:pt x="60" y="83"/>
                  </a:cubicBezTo>
                  <a:cubicBezTo>
                    <a:pt x="65" y="82"/>
                    <a:pt x="65" y="82"/>
                    <a:pt x="65" y="82"/>
                  </a:cubicBezTo>
                  <a:cubicBezTo>
                    <a:pt x="69" y="78"/>
                    <a:pt x="69" y="78"/>
                    <a:pt x="69" y="78"/>
                  </a:cubicBezTo>
                  <a:cubicBezTo>
                    <a:pt x="71" y="68"/>
                    <a:pt x="71" y="68"/>
                    <a:pt x="71" y="68"/>
                  </a:cubicBezTo>
                  <a:cubicBezTo>
                    <a:pt x="75" y="60"/>
                    <a:pt x="75" y="60"/>
                    <a:pt x="75" y="60"/>
                  </a:cubicBezTo>
                  <a:cubicBezTo>
                    <a:pt x="80" y="54"/>
                    <a:pt x="80" y="54"/>
                    <a:pt x="80" y="54"/>
                  </a:cubicBezTo>
                  <a:cubicBezTo>
                    <a:pt x="81" y="50"/>
                    <a:pt x="81" y="50"/>
                    <a:pt x="81" y="50"/>
                  </a:cubicBezTo>
                  <a:cubicBezTo>
                    <a:pt x="78" y="42"/>
                    <a:pt x="78" y="42"/>
                    <a:pt x="78" y="42"/>
                  </a:cubicBezTo>
                  <a:cubicBezTo>
                    <a:pt x="78" y="34"/>
                    <a:pt x="78" y="34"/>
                    <a:pt x="78" y="34"/>
                  </a:cubicBezTo>
                  <a:cubicBezTo>
                    <a:pt x="75" y="35"/>
                    <a:pt x="75" y="35"/>
                    <a:pt x="75" y="35"/>
                  </a:cubicBezTo>
                  <a:cubicBezTo>
                    <a:pt x="73" y="38"/>
                    <a:pt x="73" y="38"/>
                    <a:pt x="73" y="38"/>
                  </a:cubicBezTo>
                  <a:cubicBezTo>
                    <a:pt x="74" y="46"/>
                    <a:pt x="74" y="46"/>
                    <a:pt x="74" y="46"/>
                  </a:cubicBezTo>
                  <a:cubicBezTo>
                    <a:pt x="76" y="52"/>
                    <a:pt x="76" y="52"/>
                    <a:pt x="76" y="52"/>
                  </a:cubicBezTo>
                  <a:cubicBezTo>
                    <a:pt x="76" y="54"/>
                    <a:pt x="76" y="54"/>
                    <a:pt x="76" y="54"/>
                  </a:cubicBezTo>
                  <a:cubicBezTo>
                    <a:pt x="74" y="53"/>
                    <a:pt x="74" y="53"/>
                    <a:pt x="74" y="53"/>
                  </a:cubicBezTo>
                  <a:cubicBezTo>
                    <a:pt x="72" y="51"/>
                    <a:pt x="72" y="51"/>
                    <a:pt x="72" y="51"/>
                  </a:cubicBezTo>
                  <a:cubicBezTo>
                    <a:pt x="70" y="46"/>
                    <a:pt x="70" y="46"/>
                    <a:pt x="70" y="46"/>
                  </a:cubicBezTo>
                  <a:cubicBezTo>
                    <a:pt x="68" y="41"/>
                    <a:pt x="68" y="41"/>
                    <a:pt x="68" y="41"/>
                  </a:cubicBezTo>
                  <a:cubicBezTo>
                    <a:pt x="68" y="37"/>
                    <a:pt x="68" y="37"/>
                    <a:pt x="68" y="37"/>
                  </a:cubicBezTo>
                  <a:cubicBezTo>
                    <a:pt x="73" y="32"/>
                    <a:pt x="73" y="32"/>
                    <a:pt x="73" y="32"/>
                  </a:cubicBezTo>
                  <a:cubicBezTo>
                    <a:pt x="75" y="28"/>
                    <a:pt x="75" y="28"/>
                    <a:pt x="75" y="28"/>
                  </a:cubicBezTo>
                  <a:cubicBezTo>
                    <a:pt x="74" y="24"/>
                    <a:pt x="74" y="24"/>
                    <a:pt x="74" y="24"/>
                  </a:cubicBezTo>
                  <a:cubicBezTo>
                    <a:pt x="79" y="29"/>
                    <a:pt x="79" y="29"/>
                    <a:pt x="79" y="29"/>
                  </a:cubicBezTo>
                  <a:cubicBezTo>
                    <a:pt x="80" y="30"/>
                    <a:pt x="80" y="30"/>
                    <a:pt x="80" y="30"/>
                  </a:cubicBezTo>
                  <a:cubicBezTo>
                    <a:pt x="81" y="24"/>
                    <a:pt x="81" y="24"/>
                    <a:pt x="81" y="24"/>
                  </a:cubicBezTo>
                  <a:cubicBezTo>
                    <a:pt x="79" y="15"/>
                    <a:pt x="79" y="15"/>
                    <a:pt x="79" y="15"/>
                  </a:cubicBezTo>
                  <a:cubicBezTo>
                    <a:pt x="80" y="12"/>
                    <a:pt x="80" y="12"/>
                    <a:pt x="80" y="12"/>
                  </a:cubicBezTo>
                  <a:cubicBezTo>
                    <a:pt x="77" y="11"/>
                    <a:pt x="77" y="11"/>
                    <a:pt x="77" y="11"/>
                  </a:cubicBezTo>
                  <a:cubicBezTo>
                    <a:pt x="76" y="0"/>
                    <a:pt x="76" y="0"/>
                    <a:pt x="76" y="0"/>
                  </a:cubicBezTo>
                  <a:cubicBezTo>
                    <a:pt x="76" y="0"/>
                    <a:pt x="133" y="16"/>
                    <a:pt x="145" y="19"/>
                  </a:cubicBezTo>
                  <a:cubicBezTo>
                    <a:pt x="156" y="22"/>
                    <a:pt x="230" y="42"/>
                    <a:pt x="235" y="43"/>
                  </a:cubicBezTo>
                  <a:cubicBezTo>
                    <a:pt x="240" y="45"/>
                    <a:pt x="246" y="45"/>
                    <a:pt x="246" y="45"/>
                  </a:cubicBezTo>
                  <a:lnTo>
                    <a:pt x="257" y="47"/>
                  </a:lnTo>
                  <a:close/>
                </a:path>
              </a:pathLst>
            </a:custGeom>
            <a:solidFill>
              <a:schemeClr val="accent3"/>
            </a:solidFill>
            <a:ln w="0" cap="flat">
              <a:solidFill>
                <a:schemeClr val="tx2"/>
              </a:solidFill>
              <a:prstDash val="solid"/>
              <a:miter lim="800000"/>
              <a:headEnd/>
              <a:tailEnd/>
            </a:ln>
          </p:spPr>
          <p:txBody>
            <a:bodyPr vert="horz" wrap="square" lIns="34290" tIns="17145" rIns="34290" bIns="1714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75" b="1" i="0" u="none" strike="noStrike" kern="1200" cap="none" spc="0" normalizeH="0" baseline="0" noProof="0">
                <a:ln>
                  <a:noFill/>
                </a:ln>
                <a:solidFill>
                  <a:prstClr val="black"/>
                </a:solidFill>
                <a:effectLst/>
                <a:uLnTx/>
                <a:uFillTx/>
                <a:latin typeface="Source Sans Pro" panose="020B0503030403020204" pitchFamily="34" charset="0"/>
                <a:ea typeface="+mn-ea"/>
                <a:cs typeface="+mn-cs"/>
              </a:endParaRPr>
            </a:p>
          </p:txBody>
        </p:sp>
        <p:sp>
          <p:nvSpPr>
            <p:cNvPr id="4" name="Freeform 6">
              <a:extLst>
                <a:ext uri="{FF2B5EF4-FFF2-40B4-BE49-F238E27FC236}">
                  <a16:creationId xmlns:a16="http://schemas.microsoft.com/office/drawing/2014/main" id="{CB9F3C09-D56F-D010-1C05-6A566D72A33F}"/>
                </a:ext>
              </a:extLst>
            </p:cNvPr>
            <p:cNvSpPr>
              <a:spLocks/>
            </p:cNvSpPr>
            <p:nvPr/>
          </p:nvSpPr>
          <p:spPr bwMode="auto">
            <a:xfrm>
              <a:off x="5925595" y="2621841"/>
              <a:ext cx="384509" cy="394627"/>
            </a:xfrm>
            <a:custGeom>
              <a:avLst/>
              <a:gdLst>
                <a:gd name="T0" fmla="*/ 34 w 228"/>
                <a:gd name="T1" fmla="*/ 0 h 234"/>
                <a:gd name="T2" fmla="*/ 228 w 228"/>
                <a:gd name="T3" fmla="*/ 23 h 234"/>
                <a:gd name="T4" fmla="*/ 227 w 228"/>
                <a:gd name="T5" fmla="*/ 44 h 234"/>
                <a:gd name="T6" fmla="*/ 224 w 228"/>
                <a:gd name="T7" fmla="*/ 44 h 234"/>
                <a:gd name="T8" fmla="*/ 210 w 228"/>
                <a:gd name="T9" fmla="*/ 226 h 234"/>
                <a:gd name="T10" fmla="*/ 91 w 228"/>
                <a:gd name="T11" fmla="*/ 215 h 234"/>
                <a:gd name="T12" fmla="*/ 90 w 228"/>
                <a:gd name="T13" fmla="*/ 224 h 234"/>
                <a:gd name="T14" fmla="*/ 32 w 228"/>
                <a:gd name="T15" fmla="*/ 218 h 234"/>
                <a:gd name="T16" fmla="*/ 29 w 228"/>
                <a:gd name="T17" fmla="*/ 234 h 234"/>
                <a:gd name="T18" fmla="*/ 0 w 228"/>
                <a:gd name="T19" fmla="*/ 230 h 234"/>
                <a:gd name="T20" fmla="*/ 34 w 228"/>
                <a:gd name="T21" fmla="*/ 0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8" h="234">
                  <a:moveTo>
                    <a:pt x="34" y="0"/>
                  </a:moveTo>
                  <a:lnTo>
                    <a:pt x="228" y="23"/>
                  </a:lnTo>
                  <a:lnTo>
                    <a:pt x="227" y="44"/>
                  </a:lnTo>
                  <a:lnTo>
                    <a:pt x="224" y="44"/>
                  </a:lnTo>
                  <a:lnTo>
                    <a:pt x="210" y="226"/>
                  </a:lnTo>
                  <a:lnTo>
                    <a:pt x="91" y="215"/>
                  </a:lnTo>
                  <a:lnTo>
                    <a:pt x="90" y="224"/>
                  </a:lnTo>
                  <a:lnTo>
                    <a:pt x="32" y="218"/>
                  </a:lnTo>
                  <a:lnTo>
                    <a:pt x="29" y="234"/>
                  </a:lnTo>
                  <a:lnTo>
                    <a:pt x="0" y="230"/>
                  </a:lnTo>
                  <a:lnTo>
                    <a:pt x="34" y="0"/>
                  </a:lnTo>
                  <a:close/>
                </a:path>
              </a:pathLst>
            </a:custGeom>
            <a:solidFill>
              <a:schemeClr val="accent2"/>
            </a:solidFill>
            <a:ln w="0" cap="flat">
              <a:solidFill>
                <a:schemeClr val="tx2"/>
              </a:solidFill>
              <a:prstDash val="solid"/>
              <a:miter lim="800000"/>
              <a:headEnd/>
              <a:tailEnd/>
            </a:ln>
          </p:spPr>
          <p:txBody>
            <a:bodyPr vert="horz" wrap="square" lIns="34290" tIns="17145" rIns="34290" bIns="1714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75" b="1" i="0" u="none" strike="noStrike" kern="1200" cap="none" spc="0" normalizeH="0" baseline="0" noProof="0">
                <a:ln>
                  <a:noFill/>
                </a:ln>
                <a:solidFill>
                  <a:prstClr val="black"/>
                </a:solidFill>
                <a:effectLst/>
                <a:uLnTx/>
                <a:uFillTx/>
                <a:latin typeface="Source Sans Pro" panose="020B0503030403020204" pitchFamily="34" charset="0"/>
                <a:ea typeface="+mn-ea"/>
                <a:cs typeface="+mn-cs"/>
              </a:endParaRPr>
            </a:p>
          </p:txBody>
        </p:sp>
        <p:sp>
          <p:nvSpPr>
            <p:cNvPr id="71" name="Freeform 7">
              <a:extLst>
                <a:ext uri="{FF2B5EF4-FFF2-40B4-BE49-F238E27FC236}">
                  <a16:creationId xmlns:a16="http://schemas.microsoft.com/office/drawing/2014/main" id="{13985E84-CEA8-68CE-62D4-BD20B51F956F}"/>
                </a:ext>
              </a:extLst>
            </p:cNvPr>
            <p:cNvSpPr>
              <a:spLocks/>
            </p:cNvSpPr>
            <p:nvPr/>
          </p:nvSpPr>
          <p:spPr bwMode="auto">
            <a:xfrm>
              <a:off x="6068941" y="2696045"/>
              <a:ext cx="762272" cy="752153"/>
            </a:xfrm>
            <a:custGeom>
              <a:avLst/>
              <a:gdLst>
                <a:gd name="T0" fmla="*/ 450 w 452"/>
                <a:gd name="T1" fmla="*/ 234 h 446"/>
                <a:gd name="T2" fmla="*/ 446 w 452"/>
                <a:gd name="T3" fmla="*/ 215 h 446"/>
                <a:gd name="T4" fmla="*/ 435 w 452"/>
                <a:gd name="T5" fmla="*/ 131 h 446"/>
                <a:gd name="T6" fmla="*/ 417 w 452"/>
                <a:gd name="T7" fmla="*/ 128 h 446"/>
                <a:gd name="T8" fmla="*/ 398 w 452"/>
                <a:gd name="T9" fmla="*/ 117 h 446"/>
                <a:gd name="T10" fmla="*/ 378 w 452"/>
                <a:gd name="T11" fmla="*/ 116 h 446"/>
                <a:gd name="T12" fmla="*/ 365 w 452"/>
                <a:gd name="T13" fmla="*/ 118 h 446"/>
                <a:gd name="T14" fmla="*/ 352 w 452"/>
                <a:gd name="T15" fmla="*/ 122 h 446"/>
                <a:gd name="T16" fmla="*/ 332 w 452"/>
                <a:gd name="T17" fmla="*/ 118 h 446"/>
                <a:gd name="T18" fmla="*/ 325 w 452"/>
                <a:gd name="T19" fmla="*/ 116 h 446"/>
                <a:gd name="T20" fmla="*/ 310 w 452"/>
                <a:gd name="T21" fmla="*/ 112 h 446"/>
                <a:gd name="T22" fmla="*/ 301 w 452"/>
                <a:gd name="T23" fmla="*/ 111 h 446"/>
                <a:gd name="T24" fmla="*/ 284 w 452"/>
                <a:gd name="T25" fmla="*/ 107 h 446"/>
                <a:gd name="T26" fmla="*/ 269 w 452"/>
                <a:gd name="T27" fmla="*/ 101 h 446"/>
                <a:gd name="T28" fmla="*/ 253 w 452"/>
                <a:gd name="T29" fmla="*/ 93 h 446"/>
                <a:gd name="T30" fmla="*/ 242 w 452"/>
                <a:gd name="T31" fmla="*/ 90 h 446"/>
                <a:gd name="T32" fmla="*/ 125 w 452"/>
                <a:gd name="T33" fmla="*/ 182 h 446"/>
                <a:gd name="T34" fmla="*/ 2 w 452"/>
                <a:gd name="T35" fmla="*/ 183 h 446"/>
                <a:gd name="T36" fmla="*/ 13 w 452"/>
                <a:gd name="T37" fmla="*/ 197 h 446"/>
                <a:gd name="T38" fmla="*/ 22 w 452"/>
                <a:gd name="T39" fmla="*/ 205 h 446"/>
                <a:gd name="T40" fmla="*/ 41 w 452"/>
                <a:gd name="T41" fmla="*/ 224 h 446"/>
                <a:gd name="T42" fmla="*/ 55 w 452"/>
                <a:gd name="T43" fmla="*/ 238 h 446"/>
                <a:gd name="T44" fmla="*/ 59 w 452"/>
                <a:gd name="T45" fmla="*/ 259 h 446"/>
                <a:gd name="T46" fmla="*/ 66 w 452"/>
                <a:gd name="T47" fmla="*/ 278 h 446"/>
                <a:gd name="T48" fmla="*/ 74 w 452"/>
                <a:gd name="T49" fmla="*/ 286 h 446"/>
                <a:gd name="T50" fmla="*/ 88 w 452"/>
                <a:gd name="T51" fmla="*/ 296 h 446"/>
                <a:gd name="T52" fmla="*/ 109 w 452"/>
                <a:gd name="T53" fmla="*/ 307 h 446"/>
                <a:gd name="T54" fmla="*/ 120 w 452"/>
                <a:gd name="T55" fmla="*/ 298 h 446"/>
                <a:gd name="T56" fmla="*/ 127 w 452"/>
                <a:gd name="T57" fmla="*/ 283 h 446"/>
                <a:gd name="T58" fmla="*/ 148 w 452"/>
                <a:gd name="T59" fmla="*/ 275 h 446"/>
                <a:gd name="T60" fmla="*/ 170 w 452"/>
                <a:gd name="T61" fmla="*/ 279 h 446"/>
                <a:gd name="T62" fmla="*/ 183 w 452"/>
                <a:gd name="T63" fmla="*/ 292 h 446"/>
                <a:gd name="T64" fmla="*/ 200 w 452"/>
                <a:gd name="T65" fmla="*/ 320 h 446"/>
                <a:gd name="T66" fmla="*/ 210 w 452"/>
                <a:gd name="T67" fmla="*/ 343 h 446"/>
                <a:gd name="T68" fmla="*/ 235 w 452"/>
                <a:gd name="T69" fmla="*/ 372 h 446"/>
                <a:gd name="T70" fmla="*/ 237 w 452"/>
                <a:gd name="T71" fmla="*/ 388 h 446"/>
                <a:gd name="T72" fmla="*/ 249 w 452"/>
                <a:gd name="T73" fmla="*/ 416 h 446"/>
                <a:gd name="T74" fmla="*/ 273 w 452"/>
                <a:gd name="T75" fmla="*/ 427 h 446"/>
                <a:gd name="T76" fmla="*/ 291 w 452"/>
                <a:gd name="T77" fmla="*/ 438 h 446"/>
                <a:gd name="T78" fmla="*/ 305 w 452"/>
                <a:gd name="T79" fmla="*/ 442 h 446"/>
                <a:gd name="T80" fmla="*/ 321 w 452"/>
                <a:gd name="T81" fmla="*/ 441 h 446"/>
                <a:gd name="T82" fmla="*/ 317 w 452"/>
                <a:gd name="T83" fmla="*/ 425 h 446"/>
                <a:gd name="T84" fmla="*/ 308 w 452"/>
                <a:gd name="T85" fmla="*/ 404 h 446"/>
                <a:gd name="T86" fmla="*/ 318 w 452"/>
                <a:gd name="T87" fmla="*/ 370 h 446"/>
                <a:gd name="T88" fmla="*/ 311 w 452"/>
                <a:gd name="T89" fmla="*/ 361 h 446"/>
                <a:gd name="T90" fmla="*/ 326 w 452"/>
                <a:gd name="T91" fmla="*/ 355 h 446"/>
                <a:gd name="T92" fmla="*/ 324 w 452"/>
                <a:gd name="T93" fmla="*/ 350 h 446"/>
                <a:gd name="T94" fmla="*/ 338 w 452"/>
                <a:gd name="T95" fmla="*/ 350 h 446"/>
                <a:gd name="T96" fmla="*/ 336 w 452"/>
                <a:gd name="T97" fmla="*/ 345 h 446"/>
                <a:gd name="T98" fmla="*/ 347 w 452"/>
                <a:gd name="T99" fmla="*/ 342 h 446"/>
                <a:gd name="T100" fmla="*/ 346 w 452"/>
                <a:gd name="T101" fmla="*/ 331 h 446"/>
                <a:gd name="T102" fmla="*/ 357 w 452"/>
                <a:gd name="T103" fmla="*/ 329 h 446"/>
                <a:gd name="T104" fmla="*/ 367 w 452"/>
                <a:gd name="T105" fmla="*/ 329 h 446"/>
                <a:gd name="T106" fmla="*/ 395 w 452"/>
                <a:gd name="T107" fmla="*/ 314 h 446"/>
                <a:gd name="T108" fmla="*/ 403 w 452"/>
                <a:gd name="T109" fmla="*/ 305 h 446"/>
                <a:gd name="T110" fmla="*/ 403 w 452"/>
                <a:gd name="T111" fmla="*/ 296 h 446"/>
                <a:gd name="T112" fmla="*/ 410 w 452"/>
                <a:gd name="T113" fmla="*/ 286 h 446"/>
                <a:gd name="T114" fmla="*/ 412 w 452"/>
                <a:gd name="T115" fmla="*/ 299 h 446"/>
                <a:gd name="T116" fmla="*/ 439 w 452"/>
                <a:gd name="T117" fmla="*/ 288 h 446"/>
                <a:gd name="T118" fmla="*/ 447 w 452"/>
                <a:gd name="T119" fmla="*/ 268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52" h="446">
                  <a:moveTo>
                    <a:pt x="446" y="253"/>
                  </a:moveTo>
                  <a:lnTo>
                    <a:pt x="448" y="245"/>
                  </a:lnTo>
                  <a:lnTo>
                    <a:pt x="452" y="240"/>
                  </a:lnTo>
                  <a:lnTo>
                    <a:pt x="450" y="234"/>
                  </a:lnTo>
                  <a:lnTo>
                    <a:pt x="448" y="226"/>
                  </a:lnTo>
                  <a:lnTo>
                    <a:pt x="447" y="223"/>
                  </a:lnTo>
                  <a:lnTo>
                    <a:pt x="447" y="217"/>
                  </a:lnTo>
                  <a:lnTo>
                    <a:pt x="446" y="215"/>
                  </a:lnTo>
                  <a:lnTo>
                    <a:pt x="442" y="206"/>
                  </a:lnTo>
                  <a:lnTo>
                    <a:pt x="442" y="204"/>
                  </a:lnTo>
                  <a:lnTo>
                    <a:pt x="435" y="198"/>
                  </a:lnTo>
                  <a:lnTo>
                    <a:pt x="435" y="131"/>
                  </a:lnTo>
                  <a:lnTo>
                    <a:pt x="425" y="130"/>
                  </a:lnTo>
                  <a:lnTo>
                    <a:pt x="423" y="132"/>
                  </a:lnTo>
                  <a:lnTo>
                    <a:pt x="420" y="131"/>
                  </a:lnTo>
                  <a:lnTo>
                    <a:pt x="417" y="128"/>
                  </a:lnTo>
                  <a:lnTo>
                    <a:pt x="413" y="126"/>
                  </a:lnTo>
                  <a:lnTo>
                    <a:pt x="408" y="126"/>
                  </a:lnTo>
                  <a:lnTo>
                    <a:pt x="402" y="122"/>
                  </a:lnTo>
                  <a:lnTo>
                    <a:pt x="398" y="117"/>
                  </a:lnTo>
                  <a:lnTo>
                    <a:pt x="393" y="116"/>
                  </a:lnTo>
                  <a:lnTo>
                    <a:pt x="385" y="118"/>
                  </a:lnTo>
                  <a:lnTo>
                    <a:pt x="383" y="117"/>
                  </a:lnTo>
                  <a:lnTo>
                    <a:pt x="378" y="116"/>
                  </a:lnTo>
                  <a:lnTo>
                    <a:pt x="374" y="119"/>
                  </a:lnTo>
                  <a:lnTo>
                    <a:pt x="372" y="120"/>
                  </a:lnTo>
                  <a:lnTo>
                    <a:pt x="369" y="118"/>
                  </a:lnTo>
                  <a:lnTo>
                    <a:pt x="365" y="118"/>
                  </a:lnTo>
                  <a:lnTo>
                    <a:pt x="363" y="121"/>
                  </a:lnTo>
                  <a:lnTo>
                    <a:pt x="358" y="124"/>
                  </a:lnTo>
                  <a:lnTo>
                    <a:pt x="354" y="125"/>
                  </a:lnTo>
                  <a:lnTo>
                    <a:pt x="352" y="122"/>
                  </a:lnTo>
                  <a:lnTo>
                    <a:pt x="349" y="119"/>
                  </a:lnTo>
                  <a:lnTo>
                    <a:pt x="341" y="120"/>
                  </a:lnTo>
                  <a:lnTo>
                    <a:pt x="336" y="117"/>
                  </a:lnTo>
                  <a:lnTo>
                    <a:pt x="332" y="118"/>
                  </a:lnTo>
                  <a:lnTo>
                    <a:pt x="330" y="122"/>
                  </a:lnTo>
                  <a:lnTo>
                    <a:pt x="328" y="123"/>
                  </a:lnTo>
                  <a:lnTo>
                    <a:pt x="327" y="118"/>
                  </a:lnTo>
                  <a:lnTo>
                    <a:pt x="325" y="116"/>
                  </a:lnTo>
                  <a:lnTo>
                    <a:pt x="319" y="120"/>
                  </a:lnTo>
                  <a:lnTo>
                    <a:pt x="318" y="116"/>
                  </a:lnTo>
                  <a:lnTo>
                    <a:pt x="312" y="112"/>
                  </a:lnTo>
                  <a:lnTo>
                    <a:pt x="310" y="112"/>
                  </a:lnTo>
                  <a:lnTo>
                    <a:pt x="308" y="115"/>
                  </a:lnTo>
                  <a:lnTo>
                    <a:pt x="305" y="117"/>
                  </a:lnTo>
                  <a:lnTo>
                    <a:pt x="302" y="116"/>
                  </a:lnTo>
                  <a:lnTo>
                    <a:pt x="301" y="111"/>
                  </a:lnTo>
                  <a:lnTo>
                    <a:pt x="298" y="111"/>
                  </a:lnTo>
                  <a:lnTo>
                    <a:pt x="295" y="105"/>
                  </a:lnTo>
                  <a:lnTo>
                    <a:pt x="287" y="105"/>
                  </a:lnTo>
                  <a:lnTo>
                    <a:pt x="284" y="107"/>
                  </a:lnTo>
                  <a:lnTo>
                    <a:pt x="281" y="104"/>
                  </a:lnTo>
                  <a:lnTo>
                    <a:pt x="280" y="104"/>
                  </a:lnTo>
                  <a:lnTo>
                    <a:pt x="275" y="105"/>
                  </a:lnTo>
                  <a:lnTo>
                    <a:pt x="269" y="101"/>
                  </a:lnTo>
                  <a:lnTo>
                    <a:pt x="261" y="101"/>
                  </a:lnTo>
                  <a:lnTo>
                    <a:pt x="259" y="94"/>
                  </a:lnTo>
                  <a:lnTo>
                    <a:pt x="255" y="92"/>
                  </a:lnTo>
                  <a:lnTo>
                    <a:pt x="253" y="93"/>
                  </a:lnTo>
                  <a:lnTo>
                    <a:pt x="250" y="92"/>
                  </a:lnTo>
                  <a:lnTo>
                    <a:pt x="247" y="93"/>
                  </a:lnTo>
                  <a:lnTo>
                    <a:pt x="244" y="93"/>
                  </a:lnTo>
                  <a:lnTo>
                    <a:pt x="242" y="90"/>
                  </a:lnTo>
                  <a:lnTo>
                    <a:pt x="235" y="83"/>
                  </a:lnTo>
                  <a:lnTo>
                    <a:pt x="239" y="6"/>
                  </a:lnTo>
                  <a:lnTo>
                    <a:pt x="139" y="0"/>
                  </a:lnTo>
                  <a:lnTo>
                    <a:pt x="125" y="182"/>
                  </a:lnTo>
                  <a:lnTo>
                    <a:pt x="6" y="171"/>
                  </a:lnTo>
                  <a:lnTo>
                    <a:pt x="5" y="180"/>
                  </a:lnTo>
                  <a:lnTo>
                    <a:pt x="0" y="180"/>
                  </a:lnTo>
                  <a:lnTo>
                    <a:pt x="2" y="183"/>
                  </a:lnTo>
                  <a:lnTo>
                    <a:pt x="7" y="186"/>
                  </a:lnTo>
                  <a:lnTo>
                    <a:pt x="10" y="190"/>
                  </a:lnTo>
                  <a:lnTo>
                    <a:pt x="11" y="193"/>
                  </a:lnTo>
                  <a:lnTo>
                    <a:pt x="13" y="197"/>
                  </a:lnTo>
                  <a:lnTo>
                    <a:pt x="15" y="198"/>
                  </a:lnTo>
                  <a:lnTo>
                    <a:pt x="18" y="200"/>
                  </a:lnTo>
                  <a:lnTo>
                    <a:pt x="21" y="202"/>
                  </a:lnTo>
                  <a:lnTo>
                    <a:pt x="22" y="205"/>
                  </a:lnTo>
                  <a:lnTo>
                    <a:pt x="26" y="210"/>
                  </a:lnTo>
                  <a:lnTo>
                    <a:pt x="30" y="213"/>
                  </a:lnTo>
                  <a:lnTo>
                    <a:pt x="38" y="224"/>
                  </a:lnTo>
                  <a:lnTo>
                    <a:pt x="41" y="224"/>
                  </a:lnTo>
                  <a:lnTo>
                    <a:pt x="44" y="227"/>
                  </a:lnTo>
                  <a:lnTo>
                    <a:pt x="48" y="230"/>
                  </a:lnTo>
                  <a:lnTo>
                    <a:pt x="53" y="234"/>
                  </a:lnTo>
                  <a:lnTo>
                    <a:pt x="55" y="238"/>
                  </a:lnTo>
                  <a:lnTo>
                    <a:pt x="55" y="245"/>
                  </a:lnTo>
                  <a:lnTo>
                    <a:pt x="59" y="251"/>
                  </a:lnTo>
                  <a:lnTo>
                    <a:pt x="60" y="255"/>
                  </a:lnTo>
                  <a:lnTo>
                    <a:pt x="59" y="259"/>
                  </a:lnTo>
                  <a:lnTo>
                    <a:pt x="59" y="264"/>
                  </a:lnTo>
                  <a:lnTo>
                    <a:pt x="60" y="270"/>
                  </a:lnTo>
                  <a:lnTo>
                    <a:pt x="65" y="275"/>
                  </a:lnTo>
                  <a:lnTo>
                    <a:pt x="66" y="278"/>
                  </a:lnTo>
                  <a:lnTo>
                    <a:pt x="67" y="279"/>
                  </a:lnTo>
                  <a:lnTo>
                    <a:pt x="69" y="281"/>
                  </a:lnTo>
                  <a:lnTo>
                    <a:pt x="71" y="283"/>
                  </a:lnTo>
                  <a:lnTo>
                    <a:pt x="74" y="286"/>
                  </a:lnTo>
                  <a:lnTo>
                    <a:pt x="78" y="289"/>
                  </a:lnTo>
                  <a:lnTo>
                    <a:pt x="81" y="292"/>
                  </a:lnTo>
                  <a:lnTo>
                    <a:pt x="84" y="293"/>
                  </a:lnTo>
                  <a:lnTo>
                    <a:pt x="88" y="296"/>
                  </a:lnTo>
                  <a:lnTo>
                    <a:pt x="94" y="299"/>
                  </a:lnTo>
                  <a:lnTo>
                    <a:pt x="101" y="304"/>
                  </a:lnTo>
                  <a:lnTo>
                    <a:pt x="104" y="305"/>
                  </a:lnTo>
                  <a:lnTo>
                    <a:pt x="109" y="307"/>
                  </a:lnTo>
                  <a:lnTo>
                    <a:pt x="113" y="307"/>
                  </a:lnTo>
                  <a:lnTo>
                    <a:pt x="115" y="303"/>
                  </a:lnTo>
                  <a:lnTo>
                    <a:pt x="118" y="300"/>
                  </a:lnTo>
                  <a:lnTo>
                    <a:pt x="120" y="298"/>
                  </a:lnTo>
                  <a:lnTo>
                    <a:pt x="123" y="297"/>
                  </a:lnTo>
                  <a:lnTo>
                    <a:pt x="123" y="292"/>
                  </a:lnTo>
                  <a:lnTo>
                    <a:pt x="125" y="288"/>
                  </a:lnTo>
                  <a:lnTo>
                    <a:pt x="127" y="283"/>
                  </a:lnTo>
                  <a:lnTo>
                    <a:pt x="132" y="277"/>
                  </a:lnTo>
                  <a:lnTo>
                    <a:pt x="139" y="276"/>
                  </a:lnTo>
                  <a:lnTo>
                    <a:pt x="143" y="275"/>
                  </a:lnTo>
                  <a:lnTo>
                    <a:pt x="148" y="275"/>
                  </a:lnTo>
                  <a:lnTo>
                    <a:pt x="153" y="277"/>
                  </a:lnTo>
                  <a:lnTo>
                    <a:pt x="159" y="278"/>
                  </a:lnTo>
                  <a:lnTo>
                    <a:pt x="162" y="278"/>
                  </a:lnTo>
                  <a:lnTo>
                    <a:pt x="170" y="279"/>
                  </a:lnTo>
                  <a:lnTo>
                    <a:pt x="173" y="281"/>
                  </a:lnTo>
                  <a:lnTo>
                    <a:pt x="176" y="287"/>
                  </a:lnTo>
                  <a:lnTo>
                    <a:pt x="178" y="287"/>
                  </a:lnTo>
                  <a:lnTo>
                    <a:pt x="183" y="292"/>
                  </a:lnTo>
                  <a:lnTo>
                    <a:pt x="187" y="294"/>
                  </a:lnTo>
                  <a:lnTo>
                    <a:pt x="190" y="300"/>
                  </a:lnTo>
                  <a:lnTo>
                    <a:pt x="196" y="308"/>
                  </a:lnTo>
                  <a:lnTo>
                    <a:pt x="200" y="320"/>
                  </a:lnTo>
                  <a:lnTo>
                    <a:pt x="203" y="324"/>
                  </a:lnTo>
                  <a:lnTo>
                    <a:pt x="207" y="332"/>
                  </a:lnTo>
                  <a:lnTo>
                    <a:pt x="207" y="335"/>
                  </a:lnTo>
                  <a:lnTo>
                    <a:pt x="210" y="343"/>
                  </a:lnTo>
                  <a:lnTo>
                    <a:pt x="218" y="350"/>
                  </a:lnTo>
                  <a:lnTo>
                    <a:pt x="220" y="358"/>
                  </a:lnTo>
                  <a:lnTo>
                    <a:pt x="230" y="370"/>
                  </a:lnTo>
                  <a:lnTo>
                    <a:pt x="235" y="372"/>
                  </a:lnTo>
                  <a:lnTo>
                    <a:pt x="234" y="381"/>
                  </a:lnTo>
                  <a:lnTo>
                    <a:pt x="232" y="383"/>
                  </a:lnTo>
                  <a:lnTo>
                    <a:pt x="234" y="385"/>
                  </a:lnTo>
                  <a:lnTo>
                    <a:pt x="237" y="388"/>
                  </a:lnTo>
                  <a:lnTo>
                    <a:pt x="237" y="394"/>
                  </a:lnTo>
                  <a:lnTo>
                    <a:pt x="243" y="405"/>
                  </a:lnTo>
                  <a:lnTo>
                    <a:pt x="246" y="411"/>
                  </a:lnTo>
                  <a:lnTo>
                    <a:pt x="249" y="416"/>
                  </a:lnTo>
                  <a:lnTo>
                    <a:pt x="251" y="421"/>
                  </a:lnTo>
                  <a:lnTo>
                    <a:pt x="259" y="422"/>
                  </a:lnTo>
                  <a:lnTo>
                    <a:pt x="264" y="427"/>
                  </a:lnTo>
                  <a:lnTo>
                    <a:pt x="273" y="427"/>
                  </a:lnTo>
                  <a:lnTo>
                    <a:pt x="280" y="434"/>
                  </a:lnTo>
                  <a:lnTo>
                    <a:pt x="284" y="434"/>
                  </a:lnTo>
                  <a:lnTo>
                    <a:pt x="286" y="437"/>
                  </a:lnTo>
                  <a:lnTo>
                    <a:pt x="291" y="438"/>
                  </a:lnTo>
                  <a:lnTo>
                    <a:pt x="292" y="436"/>
                  </a:lnTo>
                  <a:lnTo>
                    <a:pt x="302" y="438"/>
                  </a:lnTo>
                  <a:lnTo>
                    <a:pt x="302" y="439"/>
                  </a:lnTo>
                  <a:lnTo>
                    <a:pt x="305" y="442"/>
                  </a:lnTo>
                  <a:lnTo>
                    <a:pt x="310" y="446"/>
                  </a:lnTo>
                  <a:lnTo>
                    <a:pt x="313" y="444"/>
                  </a:lnTo>
                  <a:lnTo>
                    <a:pt x="314" y="442"/>
                  </a:lnTo>
                  <a:lnTo>
                    <a:pt x="321" y="441"/>
                  </a:lnTo>
                  <a:lnTo>
                    <a:pt x="319" y="436"/>
                  </a:lnTo>
                  <a:lnTo>
                    <a:pt x="319" y="433"/>
                  </a:lnTo>
                  <a:lnTo>
                    <a:pt x="318" y="429"/>
                  </a:lnTo>
                  <a:lnTo>
                    <a:pt x="317" y="425"/>
                  </a:lnTo>
                  <a:lnTo>
                    <a:pt x="314" y="423"/>
                  </a:lnTo>
                  <a:lnTo>
                    <a:pt x="312" y="417"/>
                  </a:lnTo>
                  <a:lnTo>
                    <a:pt x="311" y="411"/>
                  </a:lnTo>
                  <a:lnTo>
                    <a:pt x="308" y="404"/>
                  </a:lnTo>
                  <a:lnTo>
                    <a:pt x="308" y="398"/>
                  </a:lnTo>
                  <a:lnTo>
                    <a:pt x="311" y="389"/>
                  </a:lnTo>
                  <a:lnTo>
                    <a:pt x="314" y="380"/>
                  </a:lnTo>
                  <a:lnTo>
                    <a:pt x="318" y="370"/>
                  </a:lnTo>
                  <a:lnTo>
                    <a:pt x="317" y="368"/>
                  </a:lnTo>
                  <a:lnTo>
                    <a:pt x="314" y="366"/>
                  </a:lnTo>
                  <a:lnTo>
                    <a:pt x="311" y="363"/>
                  </a:lnTo>
                  <a:lnTo>
                    <a:pt x="311" y="361"/>
                  </a:lnTo>
                  <a:lnTo>
                    <a:pt x="313" y="362"/>
                  </a:lnTo>
                  <a:lnTo>
                    <a:pt x="322" y="361"/>
                  </a:lnTo>
                  <a:lnTo>
                    <a:pt x="323" y="361"/>
                  </a:lnTo>
                  <a:lnTo>
                    <a:pt x="326" y="355"/>
                  </a:lnTo>
                  <a:lnTo>
                    <a:pt x="323" y="355"/>
                  </a:lnTo>
                  <a:lnTo>
                    <a:pt x="322" y="353"/>
                  </a:lnTo>
                  <a:lnTo>
                    <a:pt x="322" y="351"/>
                  </a:lnTo>
                  <a:lnTo>
                    <a:pt x="324" y="350"/>
                  </a:lnTo>
                  <a:lnTo>
                    <a:pt x="328" y="350"/>
                  </a:lnTo>
                  <a:lnTo>
                    <a:pt x="333" y="350"/>
                  </a:lnTo>
                  <a:lnTo>
                    <a:pt x="335" y="351"/>
                  </a:lnTo>
                  <a:lnTo>
                    <a:pt x="338" y="350"/>
                  </a:lnTo>
                  <a:lnTo>
                    <a:pt x="343" y="346"/>
                  </a:lnTo>
                  <a:lnTo>
                    <a:pt x="341" y="346"/>
                  </a:lnTo>
                  <a:lnTo>
                    <a:pt x="337" y="349"/>
                  </a:lnTo>
                  <a:lnTo>
                    <a:pt x="336" y="345"/>
                  </a:lnTo>
                  <a:lnTo>
                    <a:pt x="338" y="339"/>
                  </a:lnTo>
                  <a:lnTo>
                    <a:pt x="340" y="341"/>
                  </a:lnTo>
                  <a:lnTo>
                    <a:pt x="342" y="342"/>
                  </a:lnTo>
                  <a:lnTo>
                    <a:pt x="347" y="342"/>
                  </a:lnTo>
                  <a:lnTo>
                    <a:pt x="349" y="340"/>
                  </a:lnTo>
                  <a:lnTo>
                    <a:pt x="348" y="336"/>
                  </a:lnTo>
                  <a:lnTo>
                    <a:pt x="345" y="332"/>
                  </a:lnTo>
                  <a:lnTo>
                    <a:pt x="346" y="331"/>
                  </a:lnTo>
                  <a:lnTo>
                    <a:pt x="349" y="331"/>
                  </a:lnTo>
                  <a:lnTo>
                    <a:pt x="352" y="329"/>
                  </a:lnTo>
                  <a:lnTo>
                    <a:pt x="354" y="331"/>
                  </a:lnTo>
                  <a:lnTo>
                    <a:pt x="357" y="329"/>
                  </a:lnTo>
                  <a:lnTo>
                    <a:pt x="358" y="331"/>
                  </a:lnTo>
                  <a:lnTo>
                    <a:pt x="361" y="333"/>
                  </a:lnTo>
                  <a:lnTo>
                    <a:pt x="364" y="331"/>
                  </a:lnTo>
                  <a:lnTo>
                    <a:pt x="367" y="329"/>
                  </a:lnTo>
                  <a:lnTo>
                    <a:pt x="374" y="327"/>
                  </a:lnTo>
                  <a:lnTo>
                    <a:pt x="381" y="326"/>
                  </a:lnTo>
                  <a:lnTo>
                    <a:pt x="392" y="320"/>
                  </a:lnTo>
                  <a:lnTo>
                    <a:pt x="395" y="314"/>
                  </a:lnTo>
                  <a:lnTo>
                    <a:pt x="396" y="309"/>
                  </a:lnTo>
                  <a:lnTo>
                    <a:pt x="399" y="307"/>
                  </a:lnTo>
                  <a:lnTo>
                    <a:pt x="402" y="306"/>
                  </a:lnTo>
                  <a:lnTo>
                    <a:pt x="403" y="305"/>
                  </a:lnTo>
                  <a:lnTo>
                    <a:pt x="406" y="303"/>
                  </a:lnTo>
                  <a:lnTo>
                    <a:pt x="405" y="300"/>
                  </a:lnTo>
                  <a:lnTo>
                    <a:pt x="404" y="297"/>
                  </a:lnTo>
                  <a:lnTo>
                    <a:pt x="403" y="296"/>
                  </a:lnTo>
                  <a:lnTo>
                    <a:pt x="402" y="294"/>
                  </a:lnTo>
                  <a:lnTo>
                    <a:pt x="403" y="291"/>
                  </a:lnTo>
                  <a:lnTo>
                    <a:pt x="407" y="288"/>
                  </a:lnTo>
                  <a:lnTo>
                    <a:pt x="410" y="286"/>
                  </a:lnTo>
                  <a:lnTo>
                    <a:pt x="412" y="286"/>
                  </a:lnTo>
                  <a:lnTo>
                    <a:pt x="412" y="289"/>
                  </a:lnTo>
                  <a:lnTo>
                    <a:pt x="412" y="293"/>
                  </a:lnTo>
                  <a:lnTo>
                    <a:pt x="412" y="299"/>
                  </a:lnTo>
                  <a:lnTo>
                    <a:pt x="413" y="300"/>
                  </a:lnTo>
                  <a:lnTo>
                    <a:pt x="419" y="295"/>
                  </a:lnTo>
                  <a:lnTo>
                    <a:pt x="424" y="294"/>
                  </a:lnTo>
                  <a:lnTo>
                    <a:pt x="439" y="288"/>
                  </a:lnTo>
                  <a:lnTo>
                    <a:pt x="441" y="287"/>
                  </a:lnTo>
                  <a:lnTo>
                    <a:pt x="444" y="282"/>
                  </a:lnTo>
                  <a:lnTo>
                    <a:pt x="447" y="272"/>
                  </a:lnTo>
                  <a:lnTo>
                    <a:pt x="447" y="268"/>
                  </a:lnTo>
                  <a:lnTo>
                    <a:pt x="444" y="261"/>
                  </a:lnTo>
                  <a:lnTo>
                    <a:pt x="446" y="256"/>
                  </a:lnTo>
                  <a:lnTo>
                    <a:pt x="446" y="253"/>
                  </a:lnTo>
                  <a:close/>
                </a:path>
              </a:pathLst>
            </a:custGeom>
            <a:solidFill>
              <a:schemeClr val="accent1"/>
            </a:solidFill>
            <a:ln w="0" cap="flat">
              <a:solidFill>
                <a:schemeClr val="tx2"/>
              </a:solidFill>
              <a:prstDash val="solid"/>
              <a:miter lim="800000"/>
              <a:headEnd/>
              <a:tailEnd/>
            </a:ln>
          </p:spPr>
          <p:txBody>
            <a:bodyPr vert="horz" wrap="square" lIns="34290" tIns="17145" rIns="34290" bIns="1714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75" b="1" i="0" u="none" strike="noStrike" kern="1200" cap="none" spc="0" normalizeH="0" baseline="0" noProof="0">
                <a:ln>
                  <a:noFill/>
                </a:ln>
                <a:solidFill>
                  <a:prstClr val="black"/>
                </a:solidFill>
                <a:effectLst/>
                <a:uLnTx/>
                <a:uFillTx/>
                <a:latin typeface="Source Sans Pro" panose="020B0503030403020204" pitchFamily="34" charset="0"/>
                <a:ea typeface="+mn-ea"/>
                <a:cs typeface="+mn-cs"/>
              </a:endParaRPr>
            </a:p>
          </p:txBody>
        </p:sp>
        <p:sp>
          <p:nvSpPr>
            <p:cNvPr id="72" name="Freeform 8">
              <a:extLst>
                <a:ext uri="{FF2B5EF4-FFF2-40B4-BE49-F238E27FC236}">
                  <a16:creationId xmlns:a16="http://schemas.microsoft.com/office/drawing/2014/main" id="{FBED7E02-42CB-2BB8-1080-63275BC6B3E8}"/>
                </a:ext>
              </a:extLst>
            </p:cNvPr>
            <p:cNvSpPr>
              <a:spLocks/>
            </p:cNvSpPr>
            <p:nvPr/>
          </p:nvSpPr>
          <p:spPr bwMode="auto">
            <a:xfrm>
              <a:off x="5613602" y="2574620"/>
              <a:ext cx="369330" cy="435102"/>
            </a:xfrm>
            <a:custGeom>
              <a:avLst/>
              <a:gdLst>
                <a:gd name="T0" fmla="*/ 73 w 259"/>
                <a:gd name="T1" fmla="*/ 0 h 304"/>
                <a:gd name="T2" fmla="*/ 68 w 259"/>
                <a:gd name="T3" fmla="*/ 25 h 304"/>
                <a:gd name="T4" fmla="*/ 62 w 259"/>
                <a:gd name="T5" fmla="*/ 43 h 304"/>
                <a:gd name="T6" fmla="*/ 59 w 259"/>
                <a:gd name="T7" fmla="*/ 45 h 304"/>
                <a:gd name="T8" fmla="*/ 56 w 259"/>
                <a:gd name="T9" fmla="*/ 43 h 304"/>
                <a:gd name="T10" fmla="*/ 51 w 259"/>
                <a:gd name="T11" fmla="*/ 39 h 304"/>
                <a:gd name="T12" fmla="*/ 47 w 259"/>
                <a:gd name="T13" fmla="*/ 41 h 304"/>
                <a:gd name="T14" fmla="*/ 45 w 259"/>
                <a:gd name="T15" fmla="*/ 37 h 304"/>
                <a:gd name="T16" fmla="*/ 38 w 259"/>
                <a:gd name="T17" fmla="*/ 39 h 304"/>
                <a:gd name="T18" fmla="*/ 35 w 259"/>
                <a:gd name="T19" fmla="*/ 42 h 304"/>
                <a:gd name="T20" fmla="*/ 35 w 259"/>
                <a:gd name="T21" fmla="*/ 53 h 304"/>
                <a:gd name="T22" fmla="*/ 35 w 259"/>
                <a:gd name="T23" fmla="*/ 67 h 304"/>
                <a:gd name="T24" fmla="*/ 35 w 259"/>
                <a:gd name="T25" fmla="*/ 80 h 304"/>
                <a:gd name="T26" fmla="*/ 34 w 259"/>
                <a:gd name="T27" fmla="*/ 84 h 304"/>
                <a:gd name="T28" fmla="*/ 31 w 259"/>
                <a:gd name="T29" fmla="*/ 89 h 304"/>
                <a:gd name="T30" fmla="*/ 30 w 259"/>
                <a:gd name="T31" fmla="*/ 94 h 304"/>
                <a:gd name="T32" fmla="*/ 30 w 259"/>
                <a:gd name="T33" fmla="*/ 101 h 304"/>
                <a:gd name="T34" fmla="*/ 34 w 259"/>
                <a:gd name="T35" fmla="*/ 110 h 304"/>
                <a:gd name="T36" fmla="*/ 35 w 259"/>
                <a:gd name="T37" fmla="*/ 119 h 304"/>
                <a:gd name="T38" fmla="*/ 37 w 259"/>
                <a:gd name="T39" fmla="*/ 122 h 304"/>
                <a:gd name="T40" fmla="*/ 42 w 259"/>
                <a:gd name="T41" fmla="*/ 128 h 304"/>
                <a:gd name="T42" fmla="*/ 39 w 259"/>
                <a:gd name="T43" fmla="*/ 130 h 304"/>
                <a:gd name="T44" fmla="*/ 34 w 259"/>
                <a:gd name="T45" fmla="*/ 134 h 304"/>
                <a:gd name="T46" fmla="*/ 24 w 259"/>
                <a:gd name="T47" fmla="*/ 141 h 304"/>
                <a:gd name="T48" fmla="*/ 21 w 259"/>
                <a:gd name="T49" fmla="*/ 154 h 304"/>
                <a:gd name="T50" fmla="*/ 17 w 259"/>
                <a:gd name="T51" fmla="*/ 162 h 304"/>
                <a:gd name="T52" fmla="*/ 13 w 259"/>
                <a:gd name="T53" fmla="*/ 166 h 304"/>
                <a:gd name="T54" fmla="*/ 11 w 259"/>
                <a:gd name="T55" fmla="*/ 167 h 304"/>
                <a:gd name="T56" fmla="*/ 9 w 259"/>
                <a:gd name="T57" fmla="*/ 171 h 304"/>
                <a:gd name="T58" fmla="*/ 10 w 259"/>
                <a:gd name="T59" fmla="*/ 178 h 304"/>
                <a:gd name="T60" fmla="*/ 9 w 259"/>
                <a:gd name="T61" fmla="*/ 183 h 304"/>
                <a:gd name="T62" fmla="*/ 15 w 259"/>
                <a:gd name="T63" fmla="*/ 188 h 304"/>
                <a:gd name="T64" fmla="*/ 13 w 259"/>
                <a:gd name="T65" fmla="*/ 192 h 304"/>
                <a:gd name="T66" fmla="*/ 5 w 259"/>
                <a:gd name="T67" fmla="*/ 196 h 304"/>
                <a:gd name="T68" fmla="*/ 3 w 259"/>
                <a:gd name="T69" fmla="*/ 200 h 304"/>
                <a:gd name="T70" fmla="*/ 0 w 259"/>
                <a:gd name="T71" fmla="*/ 206 h 304"/>
                <a:gd name="T72" fmla="*/ 139 w 259"/>
                <a:gd name="T73" fmla="*/ 291 h 304"/>
                <a:gd name="T74" fmla="*/ 182 w 259"/>
                <a:gd name="T75" fmla="*/ 299 h 304"/>
                <a:gd name="T76" fmla="*/ 218 w 259"/>
                <a:gd name="T77" fmla="*/ 304 h 304"/>
                <a:gd name="T78" fmla="*/ 219 w 259"/>
                <a:gd name="T79" fmla="*/ 304 h 304"/>
                <a:gd name="T80" fmla="*/ 259 w 259"/>
                <a:gd name="T81" fmla="*/ 33 h 304"/>
                <a:gd name="T82" fmla="*/ 73 w 259"/>
                <a:gd name="T83"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9" h="304">
                  <a:moveTo>
                    <a:pt x="73" y="0"/>
                  </a:moveTo>
                  <a:cubicBezTo>
                    <a:pt x="73" y="0"/>
                    <a:pt x="69" y="19"/>
                    <a:pt x="68" y="25"/>
                  </a:cubicBezTo>
                  <a:cubicBezTo>
                    <a:pt x="66" y="29"/>
                    <a:pt x="62" y="43"/>
                    <a:pt x="62" y="43"/>
                  </a:cubicBezTo>
                  <a:cubicBezTo>
                    <a:pt x="59" y="45"/>
                    <a:pt x="59" y="45"/>
                    <a:pt x="59" y="45"/>
                  </a:cubicBezTo>
                  <a:cubicBezTo>
                    <a:pt x="56" y="43"/>
                    <a:pt x="56" y="43"/>
                    <a:pt x="56" y="43"/>
                  </a:cubicBezTo>
                  <a:cubicBezTo>
                    <a:pt x="51" y="39"/>
                    <a:pt x="51" y="39"/>
                    <a:pt x="51" y="39"/>
                  </a:cubicBezTo>
                  <a:cubicBezTo>
                    <a:pt x="47" y="41"/>
                    <a:pt x="47" y="41"/>
                    <a:pt x="47" y="41"/>
                  </a:cubicBezTo>
                  <a:cubicBezTo>
                    <a:pt x="45" y="37"/>
                    <a:pt x="45" y="37"/>
                    <a:pt x="45" y="37"/>
                  </a:cubicBezTo>
                  <a:cubicBezTo>
                    <a:pt x="38" y="39"/>
                    <a:pt x="38" y="39"/>
                    <a:pt x="38" y="39"/>
                  </a:cubicBezTo>
                  <a:cubicBezTo>
                    <a:pt x="35" y="42"/>
                    <a:pt x="35" y="42"/>
                    <a:pt x="35" y="42"/>
                  </a:cubicBezTo>
                  <a:cubicBezTo>
                    <a:pt x="35" y="53"/>
                    <a:pt x="35" y="53"/>
                    <a:pt x="35" y="53"/>
                  </a:cubicBezTo>
                  <a:cubicBezTo>
                    <a:pt x="35" y="67"/>
                    <a:pt x="35" y="67"/>
                    <a:pt x="35" y="67"/>
                  </a:cubicBezTo>
                  <a:cubicBezTo>
                    <a:pt x="35" y="80"/>
                    <a:pt x="35" y="80"/>
                    <a:pt x="35" y="80"/>
                  </a:cubicBezTo>
                  <a:cubicBezTo>
                    <a:pt x="34" y="84"/>
                    <a:pt x="34" y="84"/>
                    <a:pt x="34" y="84"/>
                  </a:cubicBezTo>
                  <a:cubicBezTo>
                    <a:pt x="31" y="89"/>
                    <a:pt x="31" y="89"/>
                    <a:pt x="31" y="89"/>
                  </a:cubicBezTo>
                  <a:cubicBezTo>
                    <a:pt x="30" y="94"/>
                    <a:pt x="30" y="94"/>
                    <a:pt x="30" y="94"/>
                  </a:cubicBezTo>
                  <a:cubicBezTo>
                    <a:pt x="30" y="101"/>
                    <a:pt x="30" y="101"/>
                    <a:pt x="30" y="101"/>
                  </a:cubicBezTo>
                  <a:cubicBezTo>
                    <a:pt x="34" y="110"/>
                    <a:pt x="34" y="110"/>
                    <a:pt x="34" y="110"/>
                  </a:cubicBezTo>
                  <a:cubicBezTo>
                    <a:pt x="35" y="119"/>
                    <a:pt x="35" y="119"/>
                    <a:pt x="35" y="119"/>
                  </a:cubicBezTo>
                  <a:cubicBezTo>
                    <a:pt x="37" y="122"/>
                    <a:pt x="37" y="122"/>
                    <a:pt x="37" y="122"/>
                  </a:cubicBezTo>
                  <a:cubicBezTo>
                    <a:pt x="42" y="128"/>
                    <a:pt x="42" y="128"/>
                    <a:pt x="42" y="128"/>
                  </a:cubicBezTo>
                  <a:cubicBezTo>
                    <a:pt x="39" y="130"/>
                    <a:pt x="39" y="130"/>
                    <a:pt x="39" y="130"/>
                  </a:cubicBezTo>
                  <a:cubicBezTo>
                    <a:pt x="34" y="134"/>
                    <a:pt x="34" y="134"/>
                    <a:pt x="34" y="134"/>
                  </a:cubicBezTo>
                  <a:cubicBezTo>
                    <a:pt x="24" y="141"/>
                    <a:pt x="24" y="141"/>
                    <a:pt x="24" y="141"/>
                  </a:cubicBezTo>
                  <a:cubicBezTo>
                    <a:pt x="21" y="154"/>
                    <a:pt x="21" y="154"/>
                    <a:pt x="21" y="154"/>
                  </a:cubicBezTo>
                  <a:cubicBezTo>
                    <a:pt x="17" y="162"/>
                    <a:pt x="17" y="162"/>
                    <a:pt x="17" y="162"/>
                  </a:cubicBezTo>
                  <a:cubicBezTo>
                    <a:pt x="13" y="166"/>
                    <a:pt x="13" y="166"/>
                    <a:pt x="13" y="166"/>
                  </a:cubicBezTo>
                  <a:cubicBezTo>
                    <a:pt x="11" y="167"/>
                    <a:pt x="11" y="167"/>
                    <a:pt x="11" y="167"/>
                  </a:cubicBezTo>
                  <a:cubicBezTo>
                    <a:pt x="9" y="171"/>
                    <a:pt x="9" y="171"/>
                    <a:pt x="9" y="171"/>
                  </a:cubicBezTo>
                  <a:cubicBezTo>
                    <a:pt x="10" y="178"/>
                    <a:pt x="10" y="178"/>
                    <a:pt x="10" y="178"/>
                  </a:cubicBezTo>
                  <a:cubicBezTo>
                    <a:pt x="9" y="183"/>
                    <a:pt x="9" y="183"/>
                    <a:pt x="9" y="183"/>
                  </a:cubicBezTo>
                  <a:cubicBezTo>
                    <a:pt x="15" y="188"/>
                    <a:pt x="15" y="188"/>
                    <a:pt x="15" y="188"/>
                  </a:cubicBezTo>
                  <a:cubicBezTo>
                    <a:pt x="13" y="192"/>
                    <a:pt x="13" y="192"/>
                    <a:pt x="13" y="192"/>
                  </a:cubicBezTo>
                  <a:cubicBezTo>
                    <a:pt x="5" y="196"/>
                    <a:pt x="5" y="196"/>
                    <a:pt x="5" y="196"/>
                  </a:cubicBezTo>
                  <a:cubicBezTo>
                    <a:pt x="3" y="200"/>
                    <a:pt x="3" y="200"/>
                    <a:pt x="3" y="200"/>
                  </a:cubicBezTo>
                  <a:cubicBezTo>
                    <a:pt x="0" y="206"/>
                    <a:pt x="0" y="206"/>
                    <a:pt x="0" y="206"/>
                  </a:cubicBezTo>
                  <a:cubicBezTo>
                    <a:pt x="139" y="291"/>
                    <a:pt x="139" y="291"/>
                    <a:pt x="139" y="291"/>
                  </a:cubicBezTo>
                  <a:cubicBezTo>
                    <a:pt x="182" y="299"/>
                    <a:pt x="182" y="299"/>
                    <a:pt x="182" y="299"/>
                  </a:cubicBezTo>
                  <a:cubicBezTo>
                    <a:pt x="218" y="304"/>
                    <a:pt x="218" y="304"/>
                    <a:pt x="218" y="304"/>
                  </a:cubicBezTo>
                  <a:cubicBezTo>
                    <a:pt x="219" y="304"/>
                    <a:pt x="219" y="304"/>
                    <a:pt x="219" y="304"/>
                  </a:cubicBezTo>
                  <a:cubicBezTo>
                    <a:pt x="259" y="33"/>
                    <a:pt x="259" y="33"/>
                    <a:pt x="259" y="33"/>
                  </a:cubicBezTo>
                  <a:lnTo>
                    <a:pt x="73" y="0"/>
                  </a:lnTo>
                  <a:close/>
                </a:path>
              </a:pathLst>
            </a:custGeom>
            <a:solidFill>
              <a:schemeClr val="accent5"/>
            </a:solidFill>
            <a:ln w="0" cap="flat">
              <a:solidFill>
                <a:schemeClr val="tx2"/>
              </a:solidFill>
              <a:prstDash val="solid"/>
              <a:miter lim="800000"/>
              <a:headEnd/>
              <a:tailEnd/>
            </a:ln>
          </p:spPr>
          <p:txBody>
            <a:bodyPr vert="horz" wrap="square" lIns="34290" tIns="17145" rIns="34290" bIns="1714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75" b="1" i="0" u="none" strike="noStrike" kern="1200" cap="none" spc="0" normalizeH="0" baseline="0" noProof="0">
                <a:ln>
                  <a:noFill/>
                </a:ln>
                <a:solidFill>
                  <a:prstClr val="white">
                    <a:lumMod val="95000"/>
                  </a:prstClr>
                </a:solidFill>
                <a:effectLst/>
                <a:uLnTx/>
                <a:uFillTx/>
                <a:latin typeface="Source Sans Pro" panose="020B0503030403020204" pitchFamily="34" charset="0"/>
                <a:ea typeface="+mn-ea"/>
                <a:cs typeface="+mn-cs"/>
              </a:endParaRPr>
            </a:p>
          </p:txBody>
        </p:sp>
        <p:sp>
          <p:nvSpPr>
            <p:cNvPr id="73" name="Freeform 9">
              <a:extLst>
                <a:ext uri="{FF2B5EF4-FFF2-40B4-BE49-F238E27FC236}">
                  <a16:creationId xmlns:a16="http://schemas.microsoft.com/office/drawing/2014/main" id="{9A2F0B60-53E4-8F35-4BB9-FC1C2B784A82}"/>
                </a:ext>
              </a:extLst>
            </p:cNvPr>
            <p:cNvSpPr>
              <a:spLocks/>
            </p:cNvSpPr>
            <p:nvPr/>
          </p:nvSpPr>
          <p:spPr bwMode="auto">
            <a:xfrm>
              <a:off x="5239212" y="2105790"/>
              <a:ext cx="433415" cy="750467"/>
            </a:xfrm>
            <a:custGeom>
              <a:avLst/>
              <a:gdLst>
                <a:gd name="T0" fmla="*/ 229 w 257"/>
                <a:gd name="T1" fmla="*/ 433 h 445"/>
                <a:gd name="T2" fmla="*/ 231 w 257"/>
                <a:gd name="T3" fmla="*/ 420 h 445"/>
                <a:gd name="T4" fmla="*/ 239 w 257"/>
                <a:gd name="T5" fmla="*/ 409 h 445"/>
                <a:gd name="T6" fmla="*/ 255 w 257"/>
                <a:gd name="T7" fmla="*/ 388 h 445"/>
                <a:gd name="T8" fmla="*/ 251 w 257"/>
                <a:gd name="T9" fmla="*/ 379 h 445"/>
                <a:gd name="T10" fmla="*/ 247 w 257"/>
                <a:gd name="T11" fmla="*/ 358 h 445"/>
                <a:gd name="T12" fmla="*/ 118 w 257"/>
                <a:gd name="T13" fmla="*/ 158 h 445"/>
                <a:gd name="T14" fmla="*/ 113 w 257"/>
                <a:gd name="T15" fmla="*/ 153 h 445"/>
                <a:gd name="T16" fmla="*/ 117 w 257"/>
                <a:gd name="T17" fmla="*/ 146 h 445"/>
                <a:gd name="T18" fmla="*/ 26 w 257"/>
                <a:gd name="T19" fmla="*/ 0 h 445"/>
                <a:gd name="T20" fmla="*/ 23 w 257"/>
                <a:gd name="T21" fmla="*/ 9 h 445"/>
                <a:gd name="T22" fmla="*/ 22 w 257"/>
                <a:gd name="T23" fmla="*/ 25 h 445"/>
                <a:gd name="T24" fmla="*/ 17 w 257"/>
                <a:gd name="T25" fmla="*/ 34 h 445"/>
                <a:gd name="T26" fmla="*/ 7 w 257"/>
                <a:gd name="T27" fmla="*/ 50 h 445"/>
                <a:gd name="T28" fmla="*/ 0 w 257"/>
                <a:gd name="T29" fmla="*/ 62 h 445"/>
                <a:gd name="T30" fmla="*/ 3 w 257"/>
                <a:gd name="T31" fmla="*/ 75 h 445"/>
                <a:gd name="T32" fmla="*/ 9 w 257"/>
                <a:gd name="T33" fmla="*/ 90 h 445"/>
                <a:gd name="T34" fmla="*/ 5 w 257"/>
                <a:gd name="T35" fmla="*/ 110 h 445"/>
                <a:gd name="T36" fmla="*/ 2 w 257"/>
                <a:gd name="T37" fmla="*/ 122 h 445"/>
                <a:gd name="T38" fmla="*/ 11 w 257"/>
                <a:gd name="T39" fmla="*/ 145 h 445"/>
                <a:gd name="T40" fmla="*/ 17 w 257"/>
                <a:gd name="T41" fmla="*/ 161 h 445"/>
                <a:gd name="T42" fmla="*/ 14 w 257"/>
                <a:gd name="T43" fmla="*/ 169 h 445"/>
                <a:gd name="T44" fmla="*/ 23 w 257"/>
                <a:gd name="T45" fmla="*/ 176 h 445"/>
                <a:gd name="T46" fmla="*/ 29 w 257"/>
                <a:gd name="T47" fmla="*/ 175 h 445"/>
                <a:gd name="T48" fmla="*/ 37 w 257"/>
                <a:gd name="T49" fmla="*/ 172 h 445"/>
                <a:gd name="T50" fmla="*/ 51 w 257"/>
                <a:gd name="T51" fmla="*/ 177 h 445"/>
                <a:gd name="T52" fmla="*/ 49 w 257"/>
                <a:gd name="T53" fmla="*/ 179 h 445"/>
                <a:gd name="T54" fmla="*/ 40 w 257"/>
                <a:gd name="T55" fmla="*/ 176 h 445"/>
                <a:gd name="T56" fmla="*/ 33 w 257"/>
                <a:gd name="T57" fmla="*/ 175 h 445"/>
                <a:gd name="T58" fmla="*/ 35 w 257"/>
                <a:gd name="T59" fmla="*/ 187 h 445"/>
                <a:gd name="T60" fmla="*/ 30 w 257"/>
                <a:gd name="T61" fmla="*/ 192 h 445"/>
                <a:gd name="T62" fmla="*/ 29 w 257"/>
                <a:gd name="T63" fmla="*/ 185 h 445"/>
                <a:gd name="T64" fmla="*/ 24 w 257"/>
                <a:gd name="T65" fmla="*/ 187 h 445"/>
                <a:gd name="T66" fmla="*/ 23 w 257"/>
                <a:gd name="T67" fmla="*/ 204 h 445"/>
                <a:gd name="T68" fmla="*/ 30 w 257"/>
                <a:gd name="T69" fmla="*/ 217 h 445"/>
                <a:gd name="T70" fmla="*/ 35 w 257"/>
                <a:gd name="T71" fmla="*/ 229 h 445"/>
                <a:gd name="T72" fmla="*/ 28 w 257"/>
                <a:gd name="T73" fmla="*/ 234 h 445"/>
                <a:gd name="T74" fmla="*/ 34 w 257"/>
                <a:gd name="T75" fmla="*/ 255 h 445"/>
                <a:gd name="T76" fmla="*/ 42 w 257"/>
                <a:gd name="T77" fmla="*/ 275 h 445"/>
                <a:gd name="T78" fmla="*/ 50 w 257"/>
                <a:gd name="T79" fmla="*/ 288 h 445"/>
                <a:gd name="T80" fmla="*/ 50 w 257"/>
                <a:gd name="T81" fmla="*/ 298 h 445"/>
                <a:gd name="T82" fmla="*/ 53 w 257"/>
                <a:gd name="T83" fmla="*/ 307 h 445"/>
                <a:gd name="T84" fmla="*/ 50 w 257"/>
                <a:gd name="T85" fmla="*/ 327 h 445"/>
                <a:gd name="T86" fmla="*/ 73 w 257"/>
                <a:gd name="T87" fmla="*/ 339 h 445"/>
                <a:gd name="T88" fmla="*/ 91 w 257"/>
                <a:gd name="T89" fmla="*/ 355 h 445"/>
                <a:gd name="T90" fmla="*/ 112 w 257"/>
                <a:gd name="T91" fmla="*/ 374 h 445"/>
                <a:gd name="T92" fmla="*/ 128 w 257"/>
                <a:gd name="T93" fmla="*/ 388 h 445"/>
                <a:gd name="T94" fmla="*/ 143 w 257"/>
                <a:gd name="T95" fmla="*/ 414 h 445"/>
                <a:gd name="T96" fmla="*/ 143 w 257"/>
                <a:gd name="T97" fmla="*/ 434 h 445"/>
                <a:gd name="T98" fmla="*/ 226 w 257"/>
                <a:gd name="T99" fmla="*/ 44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57" h="445">
                  <a:moveTo>
                    <a:pt x="233" y="441"/>
                  </a:moveTo>
                  <a:lnTo>
                    <a:pt x="234" y="438"/>
                  </a:lnTo>
                  <a:lnTo>
                    <a:pt x="229" y="433"/>
                  </a:lnTo>
                  <a:lnTo>
                    <a:pt x="230" y="429"/>
                  </a:lnTo>
                  <a:lnTo>
                    <a:pt x="229" y="423"/>
                  </a:lnTo>
                  <a:lnTo>
                    <a:pt x="231" y="420"/>
                  </a:lnTo>
                  <a:lnTo>
                    <a:pt x="233" y="419"/>
                  </a:lnTo>
                  <a:lnTo>
                    <a:pt x="236" y="416"/>
                  </a:lnTo>
                  <a:lnTo>
                    <a:pt x="239" y="409"/>
                  </a:lnTo>
                  <a:lnTo>
                    <a:pt x="242" y="398"/>
                  </a:lnTo>
                  <a:lnTo>
                    <a:pt x="250" y="392"/>
                  </a:lnTo>
                  <a:lnTo>
                    <a:pt x="255" y="388"/>
                  </a:lnTo>
                  <a:lnTo>
                    <a:pt x="257" y="387"/>
                  </a:lnTo>
                  <a:lnTo>
                    <a:pt x="253" y="382"/>
                  </a:lnTo>
                  <a:lnTo>
                    <a:pt x="251" y="379"/>
                  </a:lnTo>
                  <a:lnTo>
                    <a:pt x="250" y="372"/>
                  </a:lnTo>
                  <a:lnTo>
                    <a:pt x="247" y="364"/>
                  </a:lnTo>
                  <a:lnTo>
                    <a:pt x="247" y="358"/>
                  </a:lnTo>
                  <a:lnTo>
                    <a:pt x="248" y="354"/>
                  </a:lnTo>
                  <a:lnTo>
                    <a:pt x="248" y="353"/>
                  </a:lnTo>
                  <a:lnTo>
                    <a:pt x="118" y="158"/>
                  </a:lnTo>
                  <a:lnTo>
                    <a:pt x="115" y="156"/>
                  </a:lnTo>
                  <a:lnTo>
                    <a:pt x="114" y="155"/>
                  </a:lnTo>
                  <a:lnTo>
                    <a:pt x="113" y="153"/>
                  </a:lnTo>
                  <a:lnTo>
                    <a:pt x="112" y="150"/>
                  </a:lnTo>
                  <a:lnTo>
                    <a:pt x="113" y="147"/>
                  </a:lnTo>
                  <a:lnTo>
                    <a:pt x="117" y="146"/>
                  </a:lnTo>
                  <a:lnTo>
                    <a:pt x="119" y="145"/>
                  </a:lnTo>
                  <a:lnTo>
                    <a:pt x="148" y="35"/>
                  </a:lnTo>
                  <a:lnTo>
                    <a:pt x="26" y="0"/>
                  </a:lnTo>
                  <a:lnTo>
                    <a:pt x="25" y="4"/>
                  </a:lnTo>
                  <a:lnTo>
                    <a:pt x="23" y="5"/>
                  </a:lnTo>
                  <a:lnTo>
                    <a:pt x="23" y="9"/>
                  </a:lnTo>
                  <a:lnTo>
                    <a:pt x="23" y="12"/>
                  </a:lnTo>
                  <a:lnTo>
                    <a:pt x="23" y="21"/>
                  </a:lnTo>
                  <a:lnTo>
                    <a:pt x="22" y="25"/>
                  </a:lnTo>
                  <a:lnTo>
                    <a:pt x="19" y="30"/>
                  </a:lnTo>
                  <a:lnTo>
                    <a:pt x="17" y="33"/>
                  </a:lnTo>
                  <a:lnTo>
                    <a:pt x="17" y="34"/>
                  </a:lnTo>
                  <a:lnTo>
                    <a:pt x="17" y="40"/>
                  </a:lnTo>
                  <a:lnTo>
                    <a:pt x="13" y="45"/>
                  </a:lnTo>
                  <a:lnTo>
                    <a:pt x="7" y="50"/>
                  </a:lnTo>
                  <a:lnTo>
                    <a:pt x="2" y="55"/>
                  </a:lnTo>
                  <a:lnTo>
                    <a:pt x="1" y="57"/>
                  </a:lnTo>
                  <a:lnTo>
                    <a:pt x="0" y="62"/>
                  </a:lnTo>
                  <a:lnTo>
                    <a:pt x="0" y="66"/>
                  </a:lnTo>
                  <a:lnTo>
                    <a:pt x="1" y="71"/>
                  </a:lnTo>
                  <a:lnTo>
                    <a:pt x="3" y="75"/>
                  </a:lnTo>
                  <a:lnTo>
                    <a:pt x="7" y="81"/>
                  </a:lnTo>
                  <a:lnTo>
                    <a:pt x="8" y="85"/>
                  </a:lnTo>
                  <a:lnTo>
                    <a:pt x="9" y="90"/>
                  </a:lnTo>
                  <a:lnTo>
                    <a:pt x="9" y="98"/>
                  </a:lnTo>
                  <a:lnTo>
                    <a:pt x="6" y="104"/>
                  </a:lnTo>
                  <a:lnTo>
                    <a:pt x="5" y="110"/>
                  </a:lnTo>
                  <a:lnTo>
                    <a:pt x="5" y="117"/>
                  </a:lnTo>
                  <a:lnTo>
                    <a:pt x="4" y="120"/>
                  </a:lnTo>
                  <a:lnTo>
                    <a:pt x="2" y="122"/>
                  </a:lnTo>
                  <a:lnTo>
                    <a:pt x="3" y="126"/>
                  </a:lnTo>
                  <a:lnTo>
                    <a:pt x="7" y="133"/>
                  </a:lnTo>
                  <a:lnTo>
                    <a:pt x="11" y="145"/>
                  </a:lnTo>
                  <a:lnTo>
                    <a:pt x="15" y="153"/>
                  </a:lnTo>
                  <a:lnTo>
                    <a:pt x="17" y="156"/>
                  </a:lnTo>
                  <a:lnTo>
                    <a:pt x="17" y="161"/>
                  </a:lnTo>
                  <a:lnTo>
                    <a:pt x="16" y="164"/>
                  </a:lnTo>
                  <a:lnTo>
                    <a:pt x="14" y="166"/>
                  </a:lnTo>
                  <a:lnTo>
                    <a:pt x="14" y="169"/>
                  </a:lnTo>
                  <a:lnTo>
                    <a:pt x="18" y="169"/>
                  </a:lnTo>
                  <a:lnTo>
                    <a:pt x="20" y="172"/>
                  </a:lnTo>
                  <a:lnTo>
                    <a:pt x="23" y="176"/>
                  </a:lnTo>
                  <a:lnTo>
                    <a:pt x="24" y="178"/>
                  </a:lnTo>
                  <a:lnTo>
                    <a:pt x="27" y="179"/>
                  </a:lnTo>
                  <a:lnTo>
                    <a:pt x="29" y="175"/>
                  </a:lnTo>
                  <a:lnTo>
                    <a:pt x="29" y="170"/>
                  </a:lnTo>
                  <a:lnTo>
                    <a:pt x="34" y="169"/>
                  </a:lnTo>
                  <a:lnTo>
                    <a:pt x="37" y="172"/>
                  </a:lnTo>
                  <a:lnTo>
                    <a:pt x="44" y="172"/>
                  </a:lnTo>
                  <a:lnTo>
                    <a:pt x="48" y="176"/>
                  </a:lnTo>
                  <a:lnTo>
                    <a:pt x="51" y="177"/>
                  </a:lnTo>
                  <a:lnTo>
                    <a:pt x="53" y="178"/>
                  </a:lnTo>
                  <a:lnTo>
                    <a:pt x="51" y="180"/>
                  </a:lnTo>
                  <a:lnTo>
                    <a:pt x="49" y="179"/>
                  </a:lnTo>
                  <a:lnTo>
                    <a:pt x="45" y="177"/>
                  </a:lnTo>
                  <a:lnTo>
                    <a:pt x="44" y="177"/>
                  </a:lnTo>
                  <a:lnTo>
                    <a:pt x="40" y="176"/>
                  </a:lnTo>
                  <a:lnTo>
                    <a:pt x="38" y="175"/>
                  </a:lnTo>
                  <a:lnTo>
                    <a:pt x="35" y="174"/>
                  </a:lnTo>
                  <a:lnTo>
                    <a:pt x="33" y="175"/>
                  </a:lnTo>
                  <a:lnTo>
                    <a:pt x="33" y="177"/>
                  </a:lnTo>
                  <a:lnTo>
                    <a:pt x="33" y="184"/>
                  </a:lnTo>
                  <a:lnTo>
                    <a:pt x="35" y="187"/>
                  </a:lnTo>
                  <a:lnTo>
                    <a:pt x="34" y="194"/>
                  </a:lnTo>
                  <a:lnTo>
                    <a:pt x="33" y="194"/>
                  </a:lnTo>
                  <a:lnTo>
                    <a:pt x="30" y="192"/>
                  </a:lnTo>
                  <a:lnTo>
                    <a:pt x="29" y="190"/>
                  </a:lnTo>
                  <a:lnTo>
                    <a:pt x="29" y="186"/>
                  </a:lnTo>
                  <a:lnTo>
                    <a:pt x="29" y="185"/>
                  </a:lnTo>
                  <a:lnTo>
                    <a:pt x="28" y="184"/>
                  </a:lnTo>
                  <a:lnTo>
                    <a:pt x="25" y="183"/>
                  </a:lnTo>
                  <a:lnTo>
                    <a:pt x="24" y="187"/>
                  </a:lnTo>
                  <a:lnTo>
                    <a:pt x="23" y="189"/>
                  </a:lnTo>
                  <a:lnTo>
                    <a:pt x="23" y="195"/>
                  </a:lnTo>
                  <a:lnTo>
                    <a:pt x="23" y="204"/>
                  </a:lnTo>
                  <a:lnTo>
                    <a:pt x="23" y="209"/>
                  </a:lnTo>
                  <a:lnTo>
                    <a:pt x="26" y="214"/>
                  </a:lnTo>
                  <a:lnTo>
                    <a:pt x="30" y="217"/>
                  </a:lnTo>
                  <a:lnTo>
                    <a:pt x="34" y="220"/>
                  </a:lnTo>
                  <a:lnTo>
                    <a:pt x="35" y="225"/>
                  </a:lnTo>
                  <a:lnTo>
                    <a:pt x="35" y="229"/>
                  </a:lnTo>
                  <a:lnTo>
                    <a:pt x="34" y="233"/>
                  </a:lnTo>
                  <a:lnTo>
                    <a:pt x="31" y="234"/>
                  </a:lnTo>
                  <a:lnTo>
                    <a:pt x="28" y="234"/>
                  </a:lnTo>
                  <a:lnTo>
                    <a:pt x="28" y="244"/>
                  </a:lnTo>
                  <a:lnTo>
                    <a:pt x="29" y="247"/>
                  </a:lnTo>
                  <a:lnTo>
                    <a:pt x="34" y="255"/>
                  </a:lnTo>
                  <a:lnTo>
                    <a:pt x="35" y="261"/>
                  </a:lnTo>
                  <a:lnTo>
                    <a:pt x="40" y="268"/>
                  </a:lnTo>
                  <a:lnTo>
                    <a:pt x="42" y="275"/>
                  </a:lnTo>
                  <a:lnTo>
                    <a:pt x="45" y="280"/>
                  </a:lnTo>
                  <a:lnTo>
                    <a:pt x="48" y="287"/>
                  </a:lnTo>
                  <a:lnTo>
                    <a:pt x="50" y="288"/>
                  </a:lnTo>
                  <a:lnTo>
                    <a:pt x="50" y="293"/>
                  </a:lnTo>
                  <a:lnTo>
                    <a:pt x="50" y="296"/>
                  </a:lnTo>
                  <a:lnTo>
                    <a:pt x="50" y="298"/>
                  </a:lnTo>
                  <a:lnTo>
                    <a:pt x="52" y="300"/>
                  </a:lnTo>
                  <a:lnTo>
                    <a:pt x="53" y="303"/>
                  </a:lnTo>
                  <a:lnTo>
                    <a:pt x="53" y="307"/>
                  </a:lnTo>
                  <a:lnTo>
                    <a:pt x="52" y="316"/>
                  </a:lnTo>
                  <a:lnTo>
                    <a:pt x="51" y="322"/>
                  </a:lnTo>
                  <a:lnTo>
                    <a:pt x="50" y="327"/>
                  </a:lnTo>
                  <a:lnTo>
                    <a:pt x="59" y="332"/>
                  </a:lnTo>
                  <a:lnTo>
                    <a:pt x="67" y="335"/>
                  </a:lnTo>
                  <a:lnTo>
                    <a:pt x="73" y="339"/>
                  </a:lnTo>
                  <a:lnTo>
                    <a:pt x="82" y="342"/>
                  </a:lnTo>
                  <a:lnTo>
                    <a:pt x="85" y="345"/>
                  </a:lnTo>
                  <a:lnTo>
                    <a:pt x="91" y="355"/>
                  </a:lnTo>
                  <a:lnTo>
                    <a:pt x="99" y="362"/>
                  </a:lnTo>
                  <a:lnTo>
                    <a:pt x="111" y="365"/>
                  </a:lnTo>
                  <a:lnTo>
                    <a:pt x="112" y="374"/>
                  </a:lnTo>
                  <a:lnTo>
                    <a:pt x="114" y="378"/>
                  </a:lnTo>
                  <a:lnTo>
                    <a:pt x="121" y="380"/>
                  </a:lnTo>
                  <a:lnTo>
                    <a:pt x="128" y="388"/>
                  </a:lnTo>
                  <a:lnTo>
                    <a:pt x="136" y="400"/>
                  </a:lnTo>
                  <a:lnTo>
                    <a:pt x="140" y="405"/>
                  </a:lnTo>
                  <a:lnTo>
                    <a:pt x="143" y="414"/>
                  </a:lnTo>
                  <a:lnTo>
                    <a:pt x="140" y="422"/>
                  </a:lnTo>
                  <a:lnTo>
                    <a:pt x="140" y="427"/>
                  </a:lnTo>
                  <a:lnTo>
                    <a:pt x="143" y="434"/>
                  </a:lnTo>
                  <a:lnTo>
                    <a:pt x="147" y="435"/>
                  </a:lnTo>
                  <a:lnTo>
                    <a:pt x="225" y="445"/>
                  </a:lnTo>
                  <a:lnTo>
                    <a:pt x="226" y="444"/>
                  </a:lnTo>
                  <a:lnTo>
                    <a:pt x="233" y="441"/>
                  </a:lnTo>
                  <a:close/>
                </a:path>
              </a:pathLst>
            </a:custGeom>
            <a:solidFill>
              <a:schemeClr val="accent5"/>
            </a:solidFill>
            <a:ln w="0" cap="flat">
              <a:solidFill>
                <a:schemeClr val="tx2"/>
              </a:solidFill>
              <a:prstDash val="solid"/>
              <a:miter lim="800000"/>
              <a:headEnd/>
              <a:tailEnd/>
            </a:ln>
          </p:spPr>
          <p:txBody>
            <a:bodyPr vert="horz" wrap="square" lIns="34290" tIns="17145" rIns="34290" bIns="1714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75" b="1" i="0" u="none" strike="noStrike" kern="1200" cap="none" spc="0" normalizeH="0" baseline="0" noProof="0">
                <a:ln>
                  <a:noFill/>
                </a:ln>
                <a:solidFill>
                  <a:prstClr val="black"/>
                </a:solidFill>
                <a:effectLst/>
                <a:uLnTx/>
                <a:uFillTx/>
                <a:latin typeface="Source Sans Pro" panose="020B0503030403020204" pitchFamily="34" charset="0"/>
                <a:ea typeface="+mn-ea"/>
                <a:cs typeface="+mn-cs"/>
              </a:endParaRPr>
            </a:p>
          </p:txBody>
        </p:sp>
        <p:sp>
          <p:nvSpPr>
            <p:cNvPr id="74" name="Freeform 10">
              <a:extLst>
                <a:ext uri="{FF2B5EF4-FFF2-40B4-BE49-F238E27FC236}">
                  <a16:creationId xmlns:a16="http://schemas.microsoft.com/office/drawing/2014/main" id="{966C5CBF-452B-8A40-B3E2-01E1B622CFCF}"/>
                </a:ext>
              </a:extLst>
            </p:cNvPr>
            <p:cNvSpPr>
              <a:spLocks/>
            </p:cNvSpPr>
            <p:nvPr/>
          </p:nvSpPr>
          <p:spPr bwMode="auto">
            <a:xfrm>
              <a:off x="6303358" y="2660630"/>
              <a:ext cx="473890" cy="254654"/>
            </a:xfrm>
            <a:custGeom>
              <a:avLst/>
              <a:gdLst>
                <a:gd name="T0" fmla="*/ 0 w 332"/>
                <a:gd name="T1" fmla="*/ 25 h 178"/>
                <a:gd name="T2" fmla="*/ 0 w 332"/>
                <a:gd name="T3" fmla="*/ 28 h 178"/>
                <a:gd name="T4" fmla="*/ 0 w 332"/>
                <a:gd name="T5" fmla="*/ 25 h 178"/>
                <a:gd name="T6" fmla="*/ 118 w 332"/>
                <a:gd name="T7" fmla="*/ 32 h 178"/>
                <a:gd name="T8" fmla="*/ 113 w 332"/>
                <a:gd name="T9" fmla="*/ 123 h 178"/>
                <a:gd name="T10" fmla="*/ 121 w 332"/>
                <a:gd name="T11" fmla="*/ 131 h 178"/>
                <a:gd name="T12" fmla="*/ 124 w 332"/>
                <a:gd name="T13" fmla="*/ 134 h 178"/>
                <a:gd name="T14" fmla="*/ 127 w 332"/>
                <a:gd name="T15" fmla="*/ 134 h 178"/>
                <a:gd name="T16" fmla="*/ 131 w 332"/>
                <a:gd name="T17" fmla="*/ 133 h 178"/>
                <a:gd name="T18" fmla="*/ 134 w 332"/>
                <a:gd name="T19" fmla="*/ 134 h 178"/>
                <a:gd name="T20" fmla="*/ 137 w 332"/>
                <a:gd name="T21" fmla="*/ 133 h 178"/>
                <a:gd name="T22" fmla="*/ 141 w 332"/>
                <a:gd name="T23" fmla="*/ 135 h 178"/>
                <a:gd name="T24" fmla="*/ 144 w 332"/>
                <a:gd name="T25" fmla="*/ 144 h 178"/>
                <a:gd name="T26" fmla="*/ 153 w 332"/>
                <a:gd name="T27" fmla="*/ 144 h 178"/>
                <a:gd name="T28" fmla="*/ 160 w 332"/>
                <a:gd name="T29" fmla="*/ 148 h 178"/>
                <a:gd name="T30" fmla="*/ 166 w 332"/>
                <a:gd name="T31" fmla="*/ 147 h 178"/>
                <a:gd name="T32" fmla="*/ 167 w 332"/>
                <a:gd name="T33" fmla="*/ 147 h 178"/>
                <a:gd name="T34" fmla="*/ 171 w 332"/>
                <a:gd name="T35" fmla="*/ 151 h 178"/>
                <a:gd name="T36" fmla="*/ 175 w 332"/>
                <a:gd name="T37" fmla="*/ 148 h 178"/>
                <a:gd name="T38" fmla="*/ 184 w 332"/>
                <a:gd name="T39" fmla="*/ 149 h 178"/>
                <a:gd name="T40" fmla="*/ 188 w 332"/>
                <a:gd name="T41" fmla="*/ 156 h 178"/>
                <a:gd name="T42" fmla="*/ 191 w 332"/>
                <a:gd name="T43" fmla="*/ 156 h 178"/>
                <a:gd name="T44" fmla="*/ 192 w 332"/>
                <a:gd name="T45" fmla="*/ 162 h 178"/>
                <a:gd name="T46" fmla="*/ 196 w 332"/>
                <a:gd name="T47" fmla="*/ 163 h 178"/>
                <a:gd name="T48" fmla="*/ 200 w 332"/>
                <a:gd name="T49" fmla="*/ 160 h 178"/>
                <a:gd name="T50" fmla="*/ 202 w 332"/>
                <a:gd name="T51" fmla="*/ 157 h 178"/>
                <a:gd name="T52" fmla="*/ 204 w 332"/>
                <a:gd name="T53" fmla="*/ 157 h 178"/>
                <a:gd name="T54" fmla="*/ 211 w 332"/>
                <a:gd name="T55" fmla="*/ 162 h 178"/>
                <a:gd name="T56" fmla="*/ 213 w 332"/>
                <a:gd name="T57" fmla="*/ 166 h 178"/>
                <a:gd name="T58" fmla="*/ 220 w 332"/>
                <a:gd name="T59" fmla="*/ 162 h 178"/>
                <a:gd name="T60" fmla="*/ 222 w 332"/>
                <a:gd name="T61" fmla="*/ 164 h 178"/>
                <a:gd name="T62" fmla="*/ 223 w 332"/>
                <a:gd name="T63" fmla="*/ 170 h 178"/>
                <a:gd name="T64" fmla="*/ 225 w 332"/>
                <a:gd name="T65" fmla="*/ 169 h 178"/>
                <a:gd name="T66" fmla="*/ 228 w 332"/>
                <a:gd name="T67" fmla="*/ 164 h 178"/>
                <a:gd name="T68" fmla="*/ 233 w 332"/>
                <a:gd name="T69" fmla="*/ 163 h 178"/>
                <a:gd name="T70" fmla="*/ 239 w 332"/>
                <a:gd name="T71" fmla="*/ 166 h 178"/>
                <a:gd name="T72" fmla="*/ 248 w 332"/>
                <a:gd name="T73" fmla="*/ 165 h 178"/>
                <a:gd name="T74" fmla="*/ 252 w 332"/>
                <a:gd name="T75" fmla="*/ 169 h 178"/>
                <a:gd name="T76" fmla="*/ 254 w 332"/>
                <a:gd name="T77" fmla="*/ 172 h 178"/>
                <a:gd name="T78" fmla="*/ 259 w 332"/>
                <a:gd name="T79" fmla="*/ 171 h 178"/>
                <a:gd name="T80" fmla="*/ 264 w 332"/>
                <a:gd name="T81" fmla="*/ 167 h 178"/>
                <a:gd name="T82" fmla="*/ 267 w 332"/>
                <a:gd name="T83" fmla="*/ 164 h 178"/>
                <a:gd name="T84" fmla="*/ 271 w 332"/>
                <a:gd name="T85" fmla="*/ 164 h 178"/>
                <a:gd name="T86" fmla="*/ 275 w 332"/>
                <a:gd name="T87" fmla="*/ 166 h 178"/>
                <a:gd name="T88" fmla="*/ 278 w 332"/>
                <a:gd name="T89" fmla="*/ 165 h 178"/>
                <a:gd name="T90" fmla="*/ 282 w 332"/>
                <a:gd name="T91" fmla="*/ 162 h 178"/>
                <a:gd name="T92" fmla="*/ 288 w 332"/>
                <a:gd name="T93" fmla="*/ 163 h 178"/>
                <a:gd name="T94" fmla="*/ 291 w 332"/>
                <a:gd name="T95" fmla="*/ 164 h 178"/>
                <a:gd name="T96" fmla="*/ 300 w 332"/>
                <a:gd name="T97" fmla="*/ 161 h 178"/>
                <a:gd name="T98" fmla="*/ 306 w 332"/>
                <a:gd name="T99" fmla="*/ 163 h 178"/>
                <a:gd name="T100" fmla="*/ 311 w 332"/>
                <a:gd name="T101" fmla="*/ 168 h 178"/>
                <a:gd name="T102" fmla="*/ 318 w 332"/>
                <a:gd name="T103" fmla="*/ 173 h 178"/>
                <a:gd name="T104" fmla="*/ 324 w 332"/>
                <a:gd name="T105" fmla="*/ 173 h 178"/>
                <a:gd name="T106" fmla="*/ 328 w 332"/>
                <a:gd name="T107" fmla="*/ 176 h 178"/>
                <a:gd name="T108" fmla="*/ 331 w 332"/>
                <a:gd name="T109" fmla="*/ 178 h 178"/>
                <a:gd name="T110" fmla="*/ 332 w 332"/>
                <a:gd name="T111" fmla="*/ 88 h 178"/>
                <a:gd name="T112" fmla="*/ 324 w 332"/>
                <a:gd name="T113" fmla="*/ 37 h 178"/>
                <a:gd name="T114" fmla="*/ 324 w 332"/>
                <a:gd name="T115" fmla="*/ 12 h 178"/>
                <a:gd name="T116" fmla="*/ 175 w 332"/>
                <a:gd name="T117" fmla="*/ 9 h 178"/>
                <a:gd name="T118" fmla="*/ 4 w 332"/>
                <a:gd name="T119" fmla="*/ 0 h 178"/>
                <a:gd name="T120" fmla="*/ 3 w 332"/>
                <a:gd name="T121" fmla="*/ 25 h 178"/>
                <a:gd name="T122" fmla="*/ 0 w 332"/>
                <a:gd name="T123" fmla="*/ 25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32" h="178">
                  <a:moveTo>
                    <a:pt x="0" y="25"/>
                  </a:moveTo>
                  <a:cubicBezTo>
                    <a:pt x="0" y="28"/>
                    <a:pt x="0" y="28"/>
                    <a:pt x="0" y="28"/>
                  </a:cubicBezTo>
                  <a:cubicBezTo>
                    <a:pt x="0" y="25"/>
                    <a:pt x="0" y="25"/>
                    <a:pt x="0" y="25"/>
                  </a:cubicBezTo>
                  <a:cubicBezTo>
                    <a:pt x="118" y="32"/>
                    <a:pt x="118" y="32"/>
                    <a:pt x="118" y="32"/>
                  </a:cubicBezTo>
                  <a:cubicBezTo>
                    <a:pt x="113" y="123"/>
                    <a:pt x="113" y="123"/>
                    <a:pt x="113" y="123"/>
                  </a:cubicBezTo>
                  <a:cubicBezTo>
                    <a:pt x="121" y="131"/>
                    <a:pt x="121" y="131"/>
                    <a:pt x="121" y="131"/>
                  </a:cubicBezTo>
                  <a:cubicBezTo>
                    <a:pt x="124" y="134"/>
                    <a:pt x="124" y="134"/>
                    <a:pt x="124" y="134"/>
                  </a:cubicBezTo>
                  <a:cubicBezTo>
                    <a:pt x="127" y="134"/>
                    <a:pt x="127" y="134"/>
                    <a:pt x="127" y="134"/>
                  </a:cubicBezTo>
                  <a:cubicBezTo>
                    <a:pt x="131" y="133"/>
                    <a:pt x="131" y="133"/>
                    <a:pt x="131" y="133"/>
                  </a:cubicBezTo>
                  <a:cubicBezTo>
                    <a:pt x="134" y="134"/>
                    <a:pt x="134" y="134"/>
                    <a:pt x="134" y="134"/>
                  </a:cubicBezTo>
                  <a:cubicBezTo>
                    <a:pt x="137" y="133"/>
                    <a:pt x="137" y="133"/>
                    <a:pt x="137" y="133"/>
                  </a:cubicBezTo>
                  <a:cubicBezTo>
                    <a:pt x="141" y="135"/>
                    <a:pt x="141" y="135"/>
                    <a:pt x="141" y="135"/>
                  </a:cubicBezTo>
                  <a:cubicBezTo>
                    <a:pt x="144" y="144"/>
                    <a:pt x="144" y="144"/>
                    <a:pt x="144" y="144"/>
                  </a:cubicBezTo>
                  <a:cubicBezTo>
                    <a:pt x="153" y="144"/>
                    <a:pt x="153" y="144"/>
                    <a:pt x="153" y="144"/>
                  </a:cubicBezTo>
                  <a:cubicBezTo>
                    <a:pt x="160" y="148"/>
                    <a:pt x="160" y="148"/>
                    <a:pt x="160" y="148"/>
                  </a:cubicBezTo>
                  <a:cubicBezTo>
                    <a:pt x="166" y="147"/>
                    <a:pt x="166" y="147"/>
                    <a:pt x="166" y="147"/>
                  </a:cubicBezTo>
                  <a:cubicBezTo>
                    <a:pt x="167" y="147"/>
                    <a:pt x="167" y="147"/>
                    <a:pt x="167" y="147"/>
                  </a:cubicBezTo>
                  <a:cubicBezTo>
                    <a:pt x="171" y="151"/>
                    <a:pt x="171" y="151"/>
                    <a:pt x="171" y="151"/>
                  </a:cubicBezTo>
                  <a:cubicBezTo>
                    <a:pt x="175" y="148"/>
                    <a:pt x="175" y="148"/>
                    <a:pt x="175" y="148"/>
                  </a:cubicBezTo>
                  <a:cubicBezTo>
                    <a:pt x="184" y="149"/>
                    <a:pt x="184" y="149"/>
                    <a:pt x="184" y="149"/>
                  </a:cubicBezTo>
                  <a:cubicBezTo>
                    <a:pt x="188" y="156"/>
                    <a:pt x="188" y="156"/>
                    <a:pt x="188" y="156"/>
                  </a:cubicBezTo>
                  <a:cubicBezTo>
                    <a:pt x="191" y="156"/>
                    <a:pt x="191" y="156"/>
                    <a:pt x="191" y="156"/>
                  </a:cubicBezTo>
                  <a:cubicBezTo>
                    <a:pt x="192" y="162"/>
                    <a:pt x="192" y="162"/>
                    <a:pt x="192" y="162"/>
                  </a:cubicBezTo>
                  <a:cubicBezTo>
                    <a:pt x="196" y="163"/>
                    <a:pt x="196" y="163"/>
                    <a:pt x="196" y="163"/>
                  </a:cubicBezTo>
                  <a:cubicBezTo>
                    <a:pt x="200" y="160"/>
                    <a:pt x="200" y="160"/>
                    <a:pt x="200" y="160"/>
                  </a:cubicBezTo>
                  <a:cubicBezTo>
                    <a:pt x="202" y="157"/>
                    <a:pt x="202" y="157"/>
                    <a:pt x="202" y="157"/>
                  </a:cubicBezTo>
                  <a:cubicBezTo>
                    <a:pt x="204" y="157"/>
                    <a:pt x="204" y="157"/>
                    <a:pt x="204" y="157"/>
                  </a:cubicBezTo>
                  <a:cubicBezTo>
                    <a:pt x="211" y="162"/>
                    <a:pt x="211" y="162"/>
                    <a:pt x="211" y="162"/>
                  </a:cubicBezTo>
                  <a:cubicBezTo>
                    <a:pt x="213" y="166"/>
                    <a:pt x="213" y="166"/>
                    <a:pt x="213" y="166"/>
                  </a:cubicBezTo>
                  <a:cubicBezTo>
                    <a:pt x="220" y="162"/>
                    <a:pt x="220" y="162"/>
                    <a:pt x="220" y="162"/>
                  </a:cubicBezTo>
                  <a:cubicBezTo>
                    <a:pt x="222" y="164"/>
                    <a:pt x="222" y="164"/>
                    <a:pt x="222" y="164"/>
                  </a:cubicBezTo>
                  <a:cubicBezTo>
                    <a:pt x="223" y="170"/>
                    <a:pt x="223" y="170"/>
                    <a:pt x="223" y="170"/>
                  </a:cubicBezTo>
                  <a:cubicBezTo>
                    <a:pt x="225" y="169"/>
                    <a:pt x="225" y="169"/>
                    <a:pt x="225" y="169"/>
                  </a:cubicBezTo>
                  <a:cubicBezTo>
                    <a:pt x="228" y="164"/>
                    <a:pt x="228" y="164"/>
                    <a:pt x="228" y="164"/>
                  </a:cubicBezTo>
                  <a:cubicBezTo>
                    <a:pt x="233" y="163"/>
                    <a:pt x="233" y="163"/>
                    <a:pt x="233" y="163"/>
                  </a:cubicBezTo>
                  <a:cubicBezTo>
                    <a:pt x="239" y="166"/>
                    <a:pt x="239" y="166"/>
                    <a:pt x="239" y="166"/>
                  </a:cubicBezTo>
                  <a:cubicBezTo>
                    <a:pt x="248" y="165"/>
                    <a:pt x="248" y="165"/>
                    <a:pt x="248" y="165"/>
                  </a:cubicBezTo>
                  <a:cubicBezTo>
                    <a:pt x="252" y="169"/>
                    <a:pt x="252" y="169"/>
                    <a:pt x="252" y="169"/>
                  </a:cubicBezTo>
                  <a:cubicBezTo>
                    <a:pt x="254" y="172"/>
                    <a:pt x="254" y="172"/>
                    <a:pt x="254" y="172"/>
                  </a:cubicBezTo>
                  <a:cubicBezTo>
                    <a:pt x="259" y="171"/>
                    <a:pt x="259" y="171"/>
                    <a:pt x="259" y="171"/>
                  </a:cubicBezTo>
                  <a:cubicBezTo>
                    <a:pt x="264" y="167"/>
                    <a:pt x="264" y="167"/>
                    <a:pt x="264" y="167"/>
                  </a:cubicBezTo>
                  <a:cubicBezTo>
                    <a:pt x="267" y="164"/>
                    <a:pt x="267" y="164"/>
                    <a:pt x="267" y="164"/>
                  </a:cubicBezTo>
                  <a:cubicBezTo>
                    <a:pt x="271" y="164"/>
                    <a:pt x="271" y="164"/>
                    <a:pt x="271" y="164"/>
                  </a:cubicBezTo>
                  <a:cubicBezTo>
                    <a:pt x="275" y="166"/>
                    <a:pt x="275" y="166"/>
                    <a:pt x="275" y="166"/>
                  </a:cubicBezTo>
                  <a:cubicBezTo>
                    <a:pt x="278" y="165"/>
                    <a:pt x="278" y="165"/>
                    <a:pt x="278" y="165"/>
                  </a:cubicBezTo>
                  <a:cubicBezTo>
                    <a:pt x="282" y="162"/>
                    <a:pt x="282" y="162"/>
                    <a:pt x="282" y="162"/>
                  </a:cubicBezTo>
                  <a:cubicBezTo>
                    <a:pt x="288" y="163"/>
                    <a:pt x="288" y="163"/>
                    <a:pt x="288" y="163"/>
                  </a:cubicBezTo>
                  <a:cubicBezTo>
                    <a:pt x="291" y="164"/>
                    <a:pt x="291" y="164"/>
                    <a:pt x="291" y="164"/>
                  </a:cubicBezTo>
                  <a:cubicBezTo>
                    <a:pt x="300" y="161"/>
                    <a:pt x="300" y="161"/>
                    <a:pt x="300" y="161"/>
                  </a:cubicBezTo>
                  <a:cubicBezTo>
                    <a:pt x="306" y="163"/>
                    <a:pt x="306" y="163"/>
                    <a:pt x="306" y="163"/>
                  </a:cubicBezTo>
                  <a:cubicBezTo>
                    <a:pt x="311" y="168"/>
                    <a:pt x="311" y="168"/>
                    <a:pt x="311" y="168"/>
                  </a:cubicBezTo>
                  <a:cubicBezTo>
                    <a:pt x="318" y="173"/>
                    <a:pt x="318" y="173"/>
                    <a:pt x="318" y="173"/>
                  </a:cubicBezTo>
                  <a:cubicBezTo>
                    <a:pt x="324" y="173"/>
                    <a:pt x="324" y="173"/>
                    <a:pt x="324" y="173"/>
                  </a:cubicBezTo>
                  <a:cubicBezTo>
                    <a:pt x="328" y="176"/>
                    <a:pt x="328" y="176"/>
                    <a:pt x="328" y="176"/>
                  </a:cubicBezTo>
                  <a:cubicBezTo>
                    <a:pt x="331" y="178"/>
                    <a:pt x="331" y="178"/>
                    <a:pt x="331" y="178"/>
                  </a:cubicBezTo>
                  <a:cubicBezTo>
                    <a:pt x="332" y="88"/>
                    <a:pt x="332" y="88"/>
                    <a:pt x="332" y="88"/>
                  </a:cubicBezTo>
                  <a:cubicBezTo>
                    <a:pt x="324" y="37"/>
                    <a:pt x="324" y="37"/>
                    <a:pt x="324" y="37"/>
                  </a:cubicBezTo>
                  <a:cubicBezTo>
                    <a:pt x="324" y="12"/>
                    <a:pt x="324" y="12"/>
                    <a:pt x="324" y="12"/>
                  </a:cubicBezTo>
                  <a:cubicBezTo>
                    <a:pt x="324" y="12"/>
                    <a:pt x="211" y="10"/>
                    <a:pt x="175" y="9"/>
                  </a:cubicBezTo>
                  <a:cubicBezTo>
                    <a:pt x="131" y="7"/>
                    <a:pt x="4" y="0"/>
                    <a:pt x="4" y="0"/>
                  </a:cubicBezTo>
                  <a:cubicBezTo>
                    <a:pt x="3" y="25"/>
                    <a:pt x="3" y="25"/>
                    <a:pt x="3" y="25"/>
                  </a:cubicBezTo>
                  <a:lnTo>
                    <a:pt x="0" y="25"/>
                  </a:lnTo>
                  <a:close/>
                </a:path>
              </a:pathLst>
            </a:custGeom>
            <a:solidFill>
              <a:schemeClr val="accent2"/>
            </a:solidFill>
            <a:ln w="0" cap="flat">
              <a:solidFill>
                <a:schemeClr val="tx2"/>
              </a:solidFill>
              <a:prstDash val="solid"/>
              <a:miter lim="800000"/>
              <a:headEnd/>
              <a:tailEnd/>
            </a:ln>
          </p:spPr>
          <p:txBody>
            <a:bodyPr vert="horz" wrap="square" lIns="34290" tIns="17145" rIns="34290" bIns="1714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75" b="1" i="0" u="none" strike="noStrike" kern="1200" cap="none" spc="0" normalizeH="0" baseline="0" noProof="0">
                <a:ln>
                  <a:noFill/>
                </a:ln>
                <a:solidFill>
                  <a:prstClr val="black"/>
                </a:solidFill>
                <a:effectLst/>
                <a:uLnTx/>
                <a:uFillTx/>
                <a:latin typeface="Source Sans Pro" panose="020B0503030403020204" pitchFamily="34" charset="0"/>
                <a:ea typeface="+mn-ea"/>
                <a:cs typeface="+mn-cs"/>
              </a:endParaRPr>
            </a:p>
          </p:txBody>
        </p:sp>
        <p:sp>
          <p:nvSpPr>
            <p:cNvPr id="75" name="Freeform 11">
              <a:extLst>
                <a:ext uri="{FF2B5EF4-FFF2-40B4-BE49-F238E27FC236}">
                  <a16:creationId xmlns:a16="http://schemas.microsoft.com/office/drawing/2014/main" id="{6EAC55C3-6201-C83B-F89B-E917C483590C}"/>
                </a:ext>
              </a:extLst>
            </p:cNvPr>
            <p:cNvSpPr>
              <a:spLocks/>
            </p:cNvSpPr>
            <p:nvPr/>
          </p:nvSpPr>
          <p:spPr bwMode="auto">
            <a:xfrm>
              <a:off x="6364070" y="2454884"/>
              <a:ext cx="401373" cy="222611"/>
            </a:xfrm>
            <a:custGeom>
              <a:avLst/>
              <a:gdLst>
                <a:gd name="T0" fmla="*/ 282 w 282"/>
                <a:gd name="T1" fmla="*/ 156 h 156"/>
                <a:gd name="T2" fmla="*/ 282 w 282"/>
                <a:gd name="T3" fmla="*/ 52 h 156"/>
                <a:gd name="T4" fmla="*/ 276 w 282"/>
                <a:gd name="T5" fmla="*/ 49 h 156"/>
                <a:gd name="T6" fmla="*/ 273 w 282"/>
                <a:gd name="T7" fmla="*/ 47 h 156"/>
                <a:gd name="T8" fmla="*/ 271 w 282"/>
                <a:gd name="T9" fmla="*/ 41 h 156"/>
                <a:gd name="T10" fmla="*/ 265 w 282"/>
                <a:gd name="T11" fmla="*/ 35 h 156"/>
                <a:gd name="T12" fmla="*/ 268 w 282"/>
                <a:gd name="T13" fmla="*/ 30 h 156"/>
                <a:gd name="T14" fmla="*/ 271 w 282"/>
                <a:gd name="T15" fmla="*/ 24 h 156"/>
                <a:gd name="T16" fmla="*/ 271 w 282"/>
                <a:gd name="T17" fmla="*/ 19 h 156"/>
                <a:gd name="T18" fmla="*/ 269 w 282"/>
                <a:gd name="T19" fmla="*/ 19 h 156"/>
                <a:gd name="T20" fmla="*/ 260 w 282"/>
                <a:gd name="T21" fmla="*/ 19 h 156"/>
                <a:gd name="T22" fmla="*/ 258 w 282"/>
                <a:gd name="T23" fmla="*/ 15 h 156"/>
                <a:gd name="T24" fmla="*/ 254 w 282"/>
                <a:gd name="T25" fmla="*/ 9 h 156"/>
                <a:gd name="T26" fmla="*/ 165 w 282"/>
                <a:gd name="T27" fmla="*/ 6 h 156"/>
                <a:gd name="T28" fmla="*/ 10 w 282"/>
                <a:gd name="T29" fmla="*/ 0 h 156"/>
                <a:gd name="T30" fmla="*/ 0 w 282"/>
                <a:gd name="T31" fmla="*/ 146 h 156"/>
                <a:gd name="T32" fmla="*/ 133 w 282"/>
                <a:gd name="T33" fmla="*/ 153 h 156"/>
                <a:gd name="T34" fmla="*/ 282 w 282"/>
                <a:gd name="T35" fmla="*/ 15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2" h="156">
                  <a:moveTo>
                    <a:pt x="282" y="156"/>
                  </a:moveTo>
                  <a:cubicBezTo>
                    <a:pt x="282" y="52"/>
                    <a:pt x="282" y="52"/>
                    <a:pt x="282" y="52"/>
                  </a:cubicBezTo>
                  <a:cubicBezTo>
                    <a:pt x="276" y="49"/>
                    <a:pt x="276" y="49"/>
                    <a:pt x="276" y="49"/>
                  </a:cubicBezTo>
                  <a:cubicBezTo>
                    <a:pt x="273" y="47"/>
                    <a:pt x="273" y="47"/>
                    <a:pt x="273" y="47"/>
                  </a:cubicBezTo>
                  <a:cubicBezTo>
                    <a:pt x="271" y="41"/>
                    <a:pt x="271" y="41"/>
                    <a:pt x="271" y="41"/>
                  </a:cubicBezTo>
                  <a:cubicBezTo>
                    <a:pt x="265" y="35"/>
                    <a:pt x="265" y="35"/>
                    <a:pt x="265" y="35"/>
                  </a:cubicBezTo>
                  <a:cubicBezTo>
                    <a:pt x="268" y="30"/>
                    <a:pt x="268" y="30"/>
                    <a:pt x="268" y="30"/>
                  </a:cubicBezTo>
                  <a:cubicBezTo>
                    <a:pt x="271" y="24"/>
                    <a:pt x="271" y="24"/>
                    <a:pt x="271" y="24"/>
                  </a:cubicBezTo>
                  <a:cubicBezTo>
                    <a:pt x="271" y="19"/>
                    <a:pt x="271" y="19"/>
                    <a:pt x="271" y="19"/>
                  </a:cubicBezTo>
                  <a:cubicBezTo>
                    <a:pt x="269" y="19"/>
                    <a:pt x="269" y="19"/>
                    <a:pt x="269" y="19"/>
                  </a:cubicBezTo>
                  <a:cubicBezTo>
                    <a:pt x="260" y="19"/>
                    <a:pt x="260" y="19"/>
                    <a:pt x="260" y="19"/>
                  </a:cubicBezTo>
                  <a:cubicBezTo>
                    <a:pt x="258" y="15"/>
                    <a:pt x="258" y="15"/>
                    <a:pt x="258" y="15"/>
                  </a:cubicBezTo>
                  <a:cubicBezTo>
                    <a:pt x="254" y="9"/>
                    <a:pt x="254" y="9"/>
                    <a:pt x="254" y="9"/>
                  </a:cubicBezTo>
                  <a:cubicBezTo>
                    <a:pt x="254" y="9"/>
                    <a:pt x="187" y="7"/>
                    <a:pt x="165" y="6"/>
                  </a:cubicBezTo>
                  <a:cubicBezTo>
                    <a:pt x="126" y="5"/>
                    <a:pt x="10" y="0"/>
                    <a:pt x="10" y="0"/>
                  </a:cubicBezTo>
                  <a:cubicBezTo>
                    <a:pt x="0" y="146"/>
                    <a:pt x="0" y="146"/>
                    <a:pt x="0" y="146"/>
                  </a:cubicBezTo>
                  <a:cubicBezTo>
                    <a:pt x="41" y="148"/>
                    <a:pt x="104" y="151"/>
                    <a:pt x="133" y="153"/>
                  </a:cubicBezTo>
                  <a:cubicBezTo>
                    <a:pt x="169" y="154"/>
                    <a:pt x="282" y="156"/>
                    <a:pt x="282" y="156"/>
                  </a:cubicBezTo>
                  <a:close/>
                </a:path>
              </a:pathLst>
            </a:custGeom>
            <a:solidFill>
              <a:schemeClr val="accent2"/>
            </a:solidFill>
            <a:ln w="0" cap="flat">
              <a:solidFill>
                <a:schemeClr val="tx2"/>
              </a:solidFill>
              <a:prstDash val="solid"/>
              <a:miter lim="800000"/>
              <a:headEnd/>
              <a:tailEnd/>
            </a:ln>
          </p:spPr>
          <p:txBody>
            <a:bodyPr vert="horz" wrap="square" lIns="34290" tIns="17145" rIns="34290" bIns="1714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75" b="1" i="0" u="none" strike="noStrike" kern="1200" cap="none" spc="0" normalizeH="0" baseline="0" noProof="0">
                <a:ln>
                  <a:noFill/>
                </a:ln>
                <a:solidFill>
                  <a:prstClr val="black"/>
                </a:solidFill>
                <a:effectLst/>
                <a:uLnTx/>
                <a:uFillTx/>
                <a:latin typeface="Source Sans Pro" panose="020B0503030403020204" pitchFamily="34" charset="0"/>
                <a:ea typeface="+mn-ea"/>
                <a:cs typeface="+mn-cs"/>
              </a:endParaRPr>
            </a:p>
          </p:txBody>
        </p:sp>
        <p:sp>
          <p:nvSpPr>
            <p:cNvPr id="76" name="Freeform 12">
              <a:extLst>
                <a:ext uri="{FF2B5EF4-FFF2-40B4-BE49-F238E27FC236}">
                  <a16:creationId xmlns:a16="http://schemas.microsoft.com/office/drawing/2014/main" id="{C4341D18-3410-5533-6E3E-D4894CFBCD95}"/>
                </a:ext>
              </a:extLst>
            </p:cNvPr>
            <p:cNvSpPr>
              <a:spLocks/>
            </p:cNvSpPr>
            <p:nvPr/>
          </p:nvSpPr>
          <p:spPr bwMode="auto">
            <a:xfrm>
              <a:off x="6279748" y="2242392"/>
              <a:ext cx="446907" cy="225984"/>
            </a:xfrm>
            <a:custGeom>
              <a:avLst/>
              <a:gdLst>
                <a:gd name="T0" fmla="*/ 313 w 313"/>
                <a:gd name="T1" fmla="*/ 158 h 158"/>
                <a:gd name="T2" fmla="*/ 313 w 313"/>
                <a:gd name="T3" fmla="*/ 158 h 158"/>
                <a:gd name="T4" fmla="*/ 313 w 313"/>
                <a:gd name="T5" fmla="*/ 158 h 158"/>
                <a:gd name="T6" fmla="*/ 311 w 313"/>
                <a:gd name="T7" fmla="*/ 154 h 158"/>
                <a:gd name="T8" fmla="*/ 310 w 313"/>
                <a:gd name="T9" fmla="*/ 148 h 158"/>
                <a:gd name="T10" fmla="*/ 304 w 313"/>
                <a:gd name="T11" fmla="*/ 146 h 158"/>
                <a:gd name="T12" fmla="*/ 304 w 313"/>
                <a:gd name="T13" fmla="*/ 145 h 158"/>
                <a:gd name="T14" fmla="*/ 302 w 313"/>
                <a:gd name="T15" fmla="*/ 142 h 158"/>
                <a:gd name="T16" fmla="*/ 304 w 313"/>
                <a:gd name="T17" fmla="*/ 140 h 158"/>
                <a:gd name="T18" fmla="*/ 303 w 313"/>
                <a:gd name="T19" fmla="*/ 135 h 158"/>
                <a:gd name="T20" fmla="*/ 300 w 313"/>
                <a:gd name="T21" fmla="*/ 133 h 158"/>
                <a:gd name="T22" fmla="*/ 299 w 313"/>
                <a:gd name="T23" fmla="*/ 130 h 158"/>
                <a:gd name="T24" fmla="*/ 297 w 313"/>
                <a:gd name="T25" fmla="*/ 123 h 158"/>
                <a:gd name="T26" fmla="*/ 297 w 313"/>
                <a:gd name="T27" fmla="*/ 113 h 158"/>
                <a:gd name="T28" fmla="*/ 296 w 313"/>
                <a:gd name="T29" fmla="*/ 111 h 158"/>
                <a:gd name="T30" fmla="*/ 294 w 313"/>
                <a:gd name="T31" fmla="*/ 108 h 158"/>
                <a:gd name="T32" fmla="*/ 295 w 313"/>
                <a:gd name="T33" fmla="*/ 104 h 158"/>
                <a:gd name="T34" fmla="*/ 295 w 313"/>
                <a:gd name="T35" fmla="*/ 94 h 158"/>
                <a:gd name="T36" fmla="*/ 293 w 313"/>
                <a:gd name="T37" fmla="*/ 87 h 158"/>
                <a:gd name="T38" fmla="*/ 291 w 313"/>
                <a:gd name="T39" fmla="*/ 85 h 158"/>
                <a:gd name="T40" fmla="*/ 289 w 313"/>
                <a:gd name="T41" fmla="*/ 85 h 158"/>
                <a:gd name="T42" fmla="*/ 288 w 313"/>
                <a:gd name="T43" fmla="*/ 83 h 158"/>
                <a:gd name="T44" fmla="*/ 287 w 313"/>
                <a:gd name="T45" fmla="*/ 78 h 158"/>
                <a:gd name="T46" fmla="*/ 286 w 313"/>
                <a:gd name="T47" fmla="*/ 74 h 158"/>
                <a:gd name="T48" fmla="*/ 289 w 313"/>
                <a:gd name="T49" fmla="*/ 73 h 158"/>
                <a:gd name="T50" fmla="*/ 289 w 313"/>
                <a:gd name="T51" fmla="*/ 72 h 158"/>
                <a:gd name="T52" fmla="*/ 288 w 313"/>
                <a:gd name="T53" fmla="*/ 71 h 158"/>
                <a:gd name="T54" fmla="*/ 287 w 313"/>
                <a:gd name="T55" fmla="*/ 68 h 158"/>
                <a:gd name="T56" fmla="*/ 285 w 313"/>
                <a:gd name="T57" fmla="*/ 65 h 158"/>
                <a:gd name="T58" fmla="*/ 283 w 313"/>
                <a:gd name="T59" fmla="*/ 60 h 158"/>
                <a:gd name="T60" fmla="*/ 281 w 313"/>
                <a:gd name="T61" fmla="*/ 54 h 158"/>
                <a:gd name="T62" fmla="*/ 278 w 313"/>
                <a:gd name="T63" fmla="*/ 49 h 158"/>
                <a:gd name="T64" fmla="*/ 275 w 313"/>
                <a:gd name="T65" fmla="*/ 40 h 158"/>
                <a:gd name="T66" fmla="*/ 272 w 313"/>
                <a:gd name="T67" fmla="*/ 36 h 158"/>
                <a:gd name="T68" fmla="*/ 271 w 313"/>
                <a:gd name="T69" fmla="*/ 35 h 158"/>
                <a:gd name="T70" fmla="*/ 267 w 313"/>
                <a:gd name="T71" fmla="*/ 32 h 158"/>
                <a:gd name="T72" fmla="*/ 260 w 313"/>
                <a:gd name="T73" fmla="*/ 27 h 158"/>
                <a:gd name="T74" fmla="*/ 255 w 313"/>
                <a:gd name="T75" fmla="*/ 25 h 158"/>
                <a:gd name="T76" fmla="*/ 250 w 313"/>
                <a:gd name="T77" fmla="*/ 23 h 158"/>
                <a:gd name="T78" fmla="*/ 246 w 313"/>
                <a:gd name="T79" fmla="*/ 19 h 158"/>
                <a:gd name="T80" fmla="*/ 239 w 313"/>
                <a:gd name="T81" fmla="*/ 18 h 158"/>
                <a:gd name="T82" fmla="*/ 230 w 313"/>
                <a:gd name="T83" fmla="*/ 19 h 158"/>
                <a:gd name="T84" fmla="*/ 227 w 313"/>
                <a:gd name="T85" fmla="*/ 19 h 158"/>
                <a:gd name="T86" fmla="*/ 224 w 313"/>
                <a:gd name="T87" fmla="*/ 20 h 158"/>
                <a:gd name="T88" fmla="*/ 222 w 313"/>
                <a:gd name="T89" fmla="*/ 22 h 158"/>
                <a:gd name="T90" fmla="*/ 219 w 313"/>
                <a:gd name="T91" fmla="*/ 21 h 158"/>
                <a:gd name="T92" fmla="*/ 216 w 313"/>
                <a:gd name="T93" fmla="*/ 19 h 158"/>
                <a:gd name="T94" fmla="*/ 210 w 313"/>
                <a:gd name="T95" fmla="*/ 16 h 158"/>
                <a:gd name="T96" fmla="*/ 202 w 313"/>
                <a:gd name="T97" fmla="*/ 12 h 158"/>
                <a:gd name="T98" fmla="*/ 10 w 313"/>
                <a:gd name="T99" fmla="*/ 0 h 158"/>
                <a:gd name="T100" fmla="*/ 0 w 313"/>
                <a:gd name="T101" fmla="*/ 95 h 158"/>
                <a:gd name="T102" fmla="*/ 73 w 313"/>
                <a:gd name="T103" fmla="*/ 102 h 158"/>
                <a:gd name="T104" fmla="*/ 69 w 313"/>
                <a:gd name="T105" fmla="*/ 149 h 158"/>
                <a:gd name="T106" fmla="*/ 69 w 313"/>
                <a:gd name="T107" fmla="*/ 149 h 158"/>
                <a:gd name="T108" fmla="*/ 224 w 313"/>
                <a:gd name="T109" fmla="*/ 155 h 158"/>
                <a:gd name="T110" fmla="*/ 313 w 313"/>
                <a:gd name="T111"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3" h="158">
                  <a:moveTo>
                    <a:pt x="313" y="158"/>
                  </a:moveTo>
                  <a:cubicBezTo>
                    <a:pt x="313" y="158"/>
                    <a:pt x="313" y="158"/>
                    <a:pt x="313" y="158"/>
                  </a:cubicBezTo>
                  <a:cubicBezTo>
                    <a:pt x="313" y="158"/>
                    <a:pt x="313" y="158"/>
                    <a:pt x="313" y="158"/>
                  </a:cubicBezTo>
                  <a:cubicBezTo>
                    <a:pt x="311" y="154"/>
                    <a:pt x="311" y="154"/>
                    <a:pt x="311" y="154"/>
                  </a:cubicBezTo>
                  <a:cubicBezTo>
                    <a:pt x="310" y="148"/>
                    <a:pt x="310" y="148"/>
                    <a:pt x="310" y="148"/>
                  </a:cubicBezTo>
                  <a:cubicBezTo>
                    <a:pt x="310" y="148"/>
                    <a:pt x="305" y="147"/>
                    <a:pt x="304" y="146"/>
                  </a:cubicBezTo>
                  <a:cubicBezTo>
                    <a:pt x="303" y="145"/>
                    <a:pt x="304" y="145"/>
                    <a:pt x="304" y="145"/>
                  </a:cubicBezTo>
                  <a:cubicBezTo>
                    <a:pt x="302" y="142"/>
                    <a:pt x="302" y="142"/>
                    <a:pt x="302" y="142"/>
                  </a:cubicBezTo>
                  <a:cubicBezTo>
                    <a:pt x="304" y="140"/>
                    <a:pt x="304" y="140"/>
                    <a:pt x="304" y="140"/>
                  </a:cubicBezTo>
                  <a:cubicBezTo>
                    <a:pt x="303" y="135"/>
                    <a:pt x="303" y="135"/>
                    <a:pt x="303" y="135"/>
                  </a:cubicBezTo>
                  <a:cubicBezTo>
                    <a:pt x="300" y="133"/>
                    <a:pt x="300" y="133"/>
                    <a:pt x="300" y="133"/>
                  </a:cubicBezTo>
                  <a:cubicBezTo>
                    <a:pt x="299" y="130"/>
                    <a:pt x="299" y="130"/>
                    <a:pt x="299" y="130"/>
                  </a:cubicBezTo>
                  <a:cubicBezTo>
                    <a:pt x="297" y="123"/>
                    <a:pt x="297" y="123"/>
                    <a:pt x="297" y="123"/>
                  </a:cubicBezTo>
                  <a:cubicBezTo>
                    <a:pt x="297" y="113"/>
                    <a:pt x="297" y="113"/>
                    <a:pt x="297" y="113"/>
                  </a:cubicBezTo>
                  <a:cubicBezTo>
                    <a:pt x="296" y="111"/>
                    <a:pt x="296" y="111"/>
                    <a:pt x="296" y="111"/>
                  </a:cubicBezTo>
                  <a:cubicBezTo>
                    <a:pt x="294" y="108"/>
                    <a:pt x="294" y="108"/>
                    <a:pt x="294" y="108"/>
                  </a:cubicBezTo>
                  <a:cubicBezTo>
                    <a:pt x="295" y="104"/>
                    <a:pt x="295" y="104"/>
                    <a:pt x="295" y="104"/>
                  </a:cubicBezTo>
                  <a:cubicBezTo>
                    <a:pt x="295" y="94"/>
                    <a:pt x="295" y="94"/>
                    <a:pt x="295" y="94"/>
                  </a:cubicBezTo>
                  <a:cubicBezTo>
                    <a:pt x="293" y="87"/>
                    <a:pt x="293" y="87"/>
                    <a:pt x="293" y="87"/>
                  </a:cubicBezTo>
                  <a:cubicBezTo>
                    <a:pt x="291" y="85"/>
                    <a:pt x="291" y="85"/>
                    <a:pt x="291" y="85"/>
                  </a:cubicBezTo>
                  <a:cubicBezTo>
                    <a:pt x="289" y="85"/>
                    <a:pt x="289" y="85"/>
                    <a:pt x="289" y="85"/>
                  </a:cubicBezTo>
                  <a:cubicBezTo>
                    <a:pt x="288" y="83"/>
                    <a:pt x="288" y="83"/>
                    <a:pt x="288" y="83"/>
                  </a:cubicBezTo>
                  <a:cubicBezTo>
                    <a:pt x="287" y="78"/>
                    <a:pt x="287" y="78"/>
                    <a:pt x="287" y="78"/>
                  </a:cubicBezTo>
                  <a:cubicBezTo>
                    <a:pt x="286" y="74"/>
                    <a:pt x="286" y="74"/>
                    <a:pt x="286" y="74"/>
                  </a:cubicBezTo>
                  <a:cubicBezTo>
                    <a:pt x="289" y="73"/>
                    <a:pt x="289" y="73"/>
                    <a:pt x="289" y="73"/>
                  </a:cubicBezTo>
                  <a:cubicBezTo>
                    <a:pt x="289" y="72"/>
                    <a:pt x="289" y="72"/>
                    <a:pt x="289" y="72"/>
                  </a:cubicBezTo>
                  <a:cubicBezTo>
                    <a:pt x="288" y="71"/>
                    <a:pt x="288" y="71"/>
                    <a:pt x="288" y="71"/>
                  </a:cubicBezTo>
                  <a:cubicBezTo>
                    <a:pt x="287" y="68"/>
                    <a:pt x="287" y="68"/>
                    <a:pt x="287" y="68"/>
                  </a:cubicBezTo>
                  <a:cubicBezTo>
                    <a:pt x="285" y="65"/>
                    <a:pt x="285" y="65"/>
                    <a:pt x="285" y="65"/>
                  </a:cubicBezTo>
                  <a:cubicBezTo>
                    <a:pt x="283" y="60"/>
                    <a:pt x="283" y="60"/>
                    <a:pt x="283" y="60"/>
                  </a:cubicBezTo>
                  <a:cubicBezTo>
                    <a:pt x="281" y="54"/>
                    <a:pt x="281" y="54"/>
                    <a:pt x="281" y="54"/>
                  </a:cubicBezTo>
                  <a:cubicBezTo>
                    <a:pt x="278" y="49"/>
                    <a:pt x="278" y="49"/>
                    <a:pt x="278" y="49"/>
                  </a:cubicBezTo>
                  <a:cubicBezTo>
                    <a:pt x="275" y="40"/>
                    <a:pt x="275" y="40"/>
                    <a:pt x="275" y="40"/>
                  </a:cubicBezTo>
                  <a:cubicBezTo>
                    <a:pt x="272" y="36"/>
                    <a:pt x="272" y="36"/>
                    <a:pt x="272" y="36"/>
                  </a:cubicBezTo>
                  <a:cubicBezTo>
                    <a:pt x="271" y="35"/>
                    <a:pt x="271" y="35"/>
                    <a:pt x="271" y="35"/>
                  </a:cubicBezTo>
                  <a:cubicBezTo>
                    <a:pt x="267" y="32"/>
                    <a:pt x="267" y="32"/>
                    <a:pt x="267" y="32"/>
                  </a:cubicBezTo>
                  <a:cubicBezTo>
                    <a:pt x="260" y="27"/>
                    <a:pt x="260" y="27"/>
                    <a:pt x="260" y="27"/>
                  </a:cubicBezTo>
                  <a:cubicBezTo>
                    <a:pt x="255" y="25"/>
                    <a:pt x="255" y="25"/>
                    <a:pt x="255" y="25"/>
                  </a:cubicBezTo>
                  <a:cubicBezTo>
                    <a:pt x="250" y="23"/>
                    <a:pt x="250" y="23"/>
                    <a:pt x="250" y="23"/>
                  </a:cubicBezTo>
                  <a:cubicBezTo>
                    <a:pt x="246" y="19"/>
                    <a:pt x="246" y="19"/>
                    <a:pt x="246" y="19"/>
                  </a:cubicBezTo>
                  <a:cubicBezTo>
                    <a:pt x="239" y="18"/>
                    <a:pt x="239" y="18"/>
                    <a:pt x="239" y="18"/>
                  </a:cubicBezTo>
                  <a:cubicBezTo>
                    <a:pt x="230" y="19"/>
                    <a:pt x="230" y="19"/>
                    <a:pt x="230" y="19"/>
                  </a:cubicBezTo>
                  <a:cubicBezTo>
                    <a:pt x="227" y="19"/>
                    <a:pt x="227" y="19"/>
                    <a:pt x="227" y="19"/>
                  </a:cubicBezTo>
                  <a:cubicBezTo>
                    <a:pt x="224" y="20"/>
                    <a:pt x="224" y="20"/>
                    <a:pt x="224" y="20"/>
                  </a:cubicBezTo>
                  <a:cubicBezTo>
                    <a:pt x="222" y="22"/>
                    <a:pt x="222" y="22"/>
                    <a:pt x="222" y="22"/>
                  </a:cubicBezTo>
                  <a:cubicBezTo>
                    <a:pt x="219" y="21"/>
                    <a:pt x="219" y="21"/>
                    <a:pt x="219" y="21"/>
                  </a:cubicBezTo>
                  <a:cubicBezTo>
                    <a:pt x="216" y="19"/>
                    <a:pt x="216" y="19"/>
                    <a:pt x="216" y="19"/>
                  </a:cubicBezTo>
                  <a:cubicBezTo>
                    <a:pt x="210" y="16"/>
                    <a:pt x="210" y="16"/>
                    <a:pt x="210" y="16"/>
                  </a:cubicBezTo>
                  <a:cubicBezTo>
                    <a:pt x="202" y="12"/>
                    <a:pt x="202" y="12"/>
                    <a:pt x="202" y="12"/>
                  </a:cubicBezTo>
                  <a:cubicBezTo>
                    <a:pt x="10" y="0"/>
                    <a:pt x="10" y="0"/>
                    <a:pt x="10" y="0"/>
                  </a:cubicBezTo>
                  <a:cubicBezTo>
                    <a:pt x="0" y="95"/>
                    <a:pt x="0" y="95"/>
                    <a:pt x="0" y="95"/>
                  </a:cubicBezTo>
                  <a:cubicBezTo>
                    <a:pt x="73" y="102"/>
                    <a:pt x="73" y="102"/>
                    <a:pt x="73" y="102"/>
                  </a:cubicBezTo>
                  <a:cubicBezTo>
                    <a:pt x="69" y="149"/>
                    <a:pt x="69" y="149"/>
                    <a:pt x="69" y="149"/>
                  </a:cubicBezTo>
                  <a:cubicBezTo>
                    <a:pt x="69" y="149"/>
                    <a:pt x="69" y="149"/>
                    <a:pt x="69" y="149"/>
                  </a:cubicBezTo>
                  <a:cubicBezTo>
                    <a:pt x="75" y="149"/>
                    <a:pt x="186" y="154"/>
                    <a:pt x="224" y="155"/>
                  </a:cubicBezTo>
                  <a:cubicBezTo>
                    <a:pt x="246" y="156"/>
                    <a:pt x="313" y="158"/>
                    <a:pt x="313" y="158"/>
                  </a:cubicBezTo>
                  <a:close/>
                </a:path>
              </a:pathLst>
            </a:custGeom>
            <a:solidFill>
              <a:schemeClr val="accent5"/>
            </a:solidFill>
            <a:ln w="0" cap="flat">
              <a:solidFill>
                <a:schemeClr val="tx2"/>
              </a:solidFill>
              <a:prstDash val="solid"/>
              <a:miter lim="800000"/>
              <a:headEnd/>
              <a:tailEnd/>
            </a:ln>
          </p:spPr>
          <p:txBody>
            <a:bodyPr vert="horz" wrap="square" lIns="34290" tIns="17145" rIns="34290" bIns="1714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75" b="1" i="0" u="none" strike="noStrike" kern="1200" cap="none" spc="0" normalizeH="0" baseline="0" noProof="0">
                <a:ln>
                  <a:noFill/>
                </a:ln>
                <a:solidFill>
                  <a:prstClr val="black"/>
                </a:solidFill>
                <a:effectLst/>
                <a:uLnTx/>
                <a:uFillTx/>
                <a:latin typeface="Source Sans Pro" panose="020B0503030403020204" pitchFamily="34" charset="0"/>
                <a:ea typeface="+mn-ea"/>
                <a:cs typeface="+mn-cs"/>
              </a:endParaRPr>
            </a:p>
          </p:txBody>
        </p:sp>
        <p:sp>
          <p:nvSpPr>
            <p:cNvPr id="77" name="Freeform 13">
              <a:extLst>
                <a:ext uri="{FF2B5EF4-FFF2-40B4-BE49-F238E27FC236}">
                  <a16:creationId xmlns:a16="http://schemas.microsoft.com/office/drawing/2014/main" id="{225F212F-EF0F-AF44-3FCF-B88A9F3C7E0B}"/>
                </a:ext>
              </a:extLst>
            </p:cNvPr>
            <p:cNvSpPr>
              <a:spLocks/>
            </p:cNvSpPr>
            <p:nvPr/>
          </p:nvSpPr>
          <p:spPr bwMode="auto">
            <a:xfrm>
              <a:off x="6293239" y="2040019"/>
              <a:ext cx="384509" cy="256340"/>
            </a:xfrm>
            <a:custGeom>
              <a:avLst/>
              <a:gdLst>
                <a:gd name="T0" fmla="*/ 200 w 269"/>
                <a:gd name="T1" fmla="*/ 158 h 180"/>
                <a:gd name="T2" fmla="*/ 206 w 269"/>
                <a:gd name="T3" fmla="*/ 161 h 180"/>
                <a:gd name="T4" fmla="*/ 209 w 269"/>
                <a:gd name="T5" fmla="*/ 163 h 180"/>
                <a:gd name="T6" fmla="*/ 212 w 269"/>
                <a:gd name="T7" fmla="*/ 164 h 180"/>
                <a:gd name="T8" fmla="*/ 214 w 269"/>
                <a:gd name="T9" fmla="*/ 162 h 180"/>
                <a:gd name="T10" fmla="*/ 217 w 269"/>
                <a:gd name="T11" fmla="*/ 161 h 180"/>
                <a:gd name="T12" fmla="*/ 220 w 269"/>
                <a:gd name="T13" fmla="*/ 161 h 180"/>
                <a:gd name="T14" fmla="*/ 229 w 269"/>
                <a:gd name="T15" fmla="*/ 160 h 180"/>
                <a:gd name="T16" fmla="*/ 236 w 269"/>
                <a:gd name="T17" fmla="*/ 161 h 180"/>
                <a:gd name="T18" fmla="*/ 240 w 269"/>
                <a:gd name="T19" fmla="*/ 165 h 180"/>
                <a:gd name="T20" fmla="*/ 245 w 269"/>
                <a:gd name="T21" fmla="*/ 167 h 180"/>
                <a:gd name="T22" fmla="*/ 250 w 269"/>
                <a:gd name="T23" fmla="*/ 169 h 180"/>
                <a:gd name="T24" fmla="*/ 257 w 269"/>
                <a:gd name="T25" fmla="*/ 174 h 180"/>
                <a:gd name="T26" fmla="*/ 261 w 269"/>
                <a:gd name="T27" fmla="*/ 177 h 180"/>
                <a:gd name="T28" fmla="*/ 262 w 269"/>
                <a:gd name="T29" fmla="*/ 178 h 180"/>
                <a:gd name="T30" fmla="*/ 263 w 269"/>
                <a:gd name="T31" fmla="*/ 180 h 180"/>
                <a:gd name="T32" fmla="*/ 263 w 269"/>
                <a:gd name="T33" fmla="*/ 180 h 180"/>
                <a:gd name="T34" fmla="*/ 263 w 269"/>
                <a:gd name="T35" fmla="*/ 177 h 180"/>
                <a:gd name="T36" fmla="*/ 263 w 269"/>
                <a:gd name="T37" fmla="*/ 173 h 180"/>
                <a:gd name="T38" fmla="*/ 259 w 269"/>
                <a:gd name="T39" fmla="*/ 170 h 180"/>
                <a:gd name="T40" fmla="*/ 259 w 269"/>
                <a:gd name="T41" fmla="*/ 167 h 180"/>
                <a:gd name="T42" fmla="*/ 260 w 269"/>
                <a:gd name="T43" fmla="*/ 164 h 180"/>
                <a:gd name="T44" fmla="*/ 263 w 269"/>
                <a:gd name="T45" fmla="*/ 163 h 180"/>
                <a:gd name="T46" fmla="*/ 263 w 269"/>
                <a:gd name="T47" fmla="*/ 156 h 180"/>
                <a:gd name="T48" fmla="*/ 264 w 269"/>
                <a:gd name="T49" fmla="*/ 153 h 180"/>
                <a:gd name="T50" fmla="*/ 266 w 269"/>
                <a:gd name="T51" fmla="*/ 152 h 180"/>
                <a:gd name="T52" fmla="*/ 266 w 269"/>
                <a:gd name="T53" fmla="*/ 148 h 180"/>
                <a:gd name="T54" fmla="*/ 264 w 269"/>
                <a:gd name="T55" fmla="*/ 143 h 180"/>
                <a:gd name="T56" fmla="*/ 262 w 269"/>
                <a:gd name="T57" fmla="*/ 142 h 180"/>
                <a:gd name="T58" fmla="*/ 263 w 269"/>
                <a:gd name="T59" fmla="*/ 137 h 180"/>
                <a:gd name="T60" fmla="*/ 263 w 269"/>
                <a:gd name="T61" fmla="*/ 134 h 180"/>
                <a:gd name="T62" fmla="*/ 266 w 269"/>
                <a:gd name="T63" fmla="*/ 134 h 180"/>
                <a:gd name="T64" fmla="*/ 269 w 269"/>
                <a:gd name="T65" fmla="*/ 47 h 180"/>
                <a:gd name="T66" fmla="*/ 266 w 269"/>
                <a:gd name="T67" fmla="*/ 44 h 180"/>
                <a:gd name="T68" fmla="*/ 264 w 269"/>
                <a:gd name="T69" fmla="*/ 41 h 180"/>
                <a:gd name="T70" fmla="*/ 259 w 269"/>
                <a:gd name="T71" fmla="*/ 39 h 180"/>
                <a:gd name="T72" fmla="*/ 258 w 269"/>
                <a:gd name="T73" fmla="*/ 36 h 180"/>
                <a:gd name="T74" fmla="*/ 255 w 269"/>
                <a:gd name="T75" fmla="*/ 33 h 180"/>
                <a:gd name="T76" fmla="*/ 254 w 269"/>
                <a:gd name="T77" fmla="*/ 31 h 180"/>
                <a:gd name="T78" fmla="*/ 254 w 269"/>
                <a:gd name="T79" fmla="*/ 29 h 180"/>
                <a:gd name="T80" fmla="*/ 254 w 269"/>
                <a:gd name="T81" fmla="*/ 27 h 180"/>
                <a:gd name="T82" fmla="*/ 257 w 269"/>
                <a:gd name="T83" fmla="*/ 24 h 180"/>
                <a:gd name="T84" fmla="*/ 260 w 269"/>
                <a:gd name="T85" fmla="*/ 21 h 180"/>
                <a:gd name="T86" fmla="*/ 264 w 269"/>
                <a:gd name="T87" fmla="*/ 17 h 180"/>
                <a:gd name="T88" fmla="*/ 263 w 269"/>
                <a:gd name="T89" fmla="*/ 15 h 180"/>
                <a:gd name="T90" fmla="*/ 263 w 269"/>
                <a:gd name="T91" fmla="*/ 14 h 180"/>
                <a:gd name="T92" fmla="*/ 136 w 269"/>
                <a:gd name="T93" fmla="*/ 8 h 180"/>
                <a:gd name="T94" fmla="*/ 14 w 269"/>
                <a:gd name="T95" fmla="*/ 0 h 180"/>
                <a:gd name="T96" fmla="*/ 0 w 269"/>
                <a:gd name="T97" fmla="*/ 142 h 180"/>
                <a:gd name="T98" fmla="*/ 192 w 269"/>
                <a:gd name="T99" fmla="*/ 154 h 180"/>
                <a:gd name="T100" fmla="*/ 200 w 269"/>
                <a:gd name="T101" fmla="*/ 15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9" h="180">
                  <a:moveTo>
                    <a:pt x="200" y="158"/>
                  </a:moveTo>
                  <a:cubicBezTo>
                    <a:pt x="206" y="161"/>
                    <a:pt x="206" y="161"/>
                    <a:pt x="206" y="161"/>
                  </a:cubicBezTo>
                  <a:cubicBezTo>
                    <a:pt x="209" y="163"/>
                    <a:pt x="209" y="163"/>
                    <a:pt x="209" y="163"/>
                  </a:cubicBezTo>
                  <a:cubicBezTo>
                    <a:pt x="212" y="164"/>
                    <a:pt x="212" y="164"/>
                    <a:pt x="212" y="164"/>
                  </a:cubicBezTo>
                  <a:cubicBezTo>
                    <a:pt x="214" y="162"/>
                    <a:pt x="214" y="162"/>
                    <a:pt x="214" y="162"/>
                  </a:cubicBezTo>
                  <a:cubicBezTo>
                    <a:pt x="217" y="161"/>
                    <a:pt x="217" y="161"/>
                    <a:pt x="217" y="161"/>
                  </a:cubicBezTo>
                  <a:cubicBezTo>
                    <a:pt x="220" y="161"/>
                    <a:pt x="220" y="161"/>
                    <a:pt x="220" y="161"/>
                  </a:cubicBezTo>
                  <a:cubicBezTo>
                    <a:pt x="229" y="160"/>
                    <a:pt x="229" y="160"/>
                    <a:pt x="229" y="160"/>
                  </a:cubicBezTo>
                  <a:cubicBezTo>
                    <a:pt x="236" y="161"/>
                    <a:pt x="236" y="161"/>
                    <a:pt x="236" y="161"/>
                  </a:cubicBezTo>
                  <a:cubicBezTo>
                    <a:pt x="240" y="165"/>
                    <a:pt x="240" y="165"/>
                    <a:pt x="240" y="165"/>
                  </a:cubicBezTo>
                  <a:cubicBezTo>
                    <a:pt x="245" y="167"/>
                    <a:pt x="245" y="167"/>
                    <a:pt x="245" y="167"/>
                  </a:cubicBezTo>
                  <a:cubicBezTo>
                    <a:pt x="250" y="169"/>
                    <a:pt x="250" y="169"/>
                    <a:pt x="250" y="169"/>
                  </a:cubicBezTo>
                  <a:cubicBezTo>
                    <a:pt x="257" y="174"/>
                    <a:pt x="257" y="174"/>
                    <a:pt x="257" y="174"/>
                  </a:cubicBezTo>
                  <a:cubicBezTo>
                    <a:pt x="261" y="177"/>
                    <a:pt x="261" y="177"/>
                    <a:pt x="261" y="177"/>
                  </a:cubicBezTo>
                  <a:cubicBezTo>
                    <a:pt x="262" y="178"/>
                    <a:pt x="262" y="178"/>
                    <a:pt x="262" y="178"/>
                  </a:cubicBezTo>
                  <a:cubicBezTo>
                    <a:pt x="263" y="180"/>
                    <a:pt x="263" y="180"/>
                    <a:pt x="263" y="180"/>
                  </a:cubicBezTo>
                  <a:cubicBezTo>
                    <a:pt x="263" y="180"/>
                    <a:pt x="263" y="180"/>
                    <a:pt x="263" y="180"/>
                  </a:cubicBezTo>
                  <a:cubicBezTo>
                    <a:pt x="263" y="177"/>
                    <a:pt x="263" y="177"/>
                    <a:pt x="263" y="177"/>
                  </a:cubicBezTo>
                  <a:cubicBezTo>
                    <a:pt x="263" y="173"/>
                    <a:pt x="263" y="173"/>
                    <a:pt x="263" y="173"/>
                  </a:cubicBezTo>
                  <a:cubicBezTo>
                    <a:pt x="259" y="170"/>
                    <a:pt x="259" y="170"/>
                    <a:pt x="259" y="170"/>
                  </a:cubicBezTo>
                  <a:cubicBezTo>
                    <a:pt x="259" y="167"/>
                    <a:pt x="259" y="167"/>
                    <a:pt x="259" y="167"/>
                  </a:cubicBezTo>
                  <a:cubicBezTo>
                    <a:pt x="260" y="164"/>
                    <a:pt x="260" y="164"/>
                    <a:pt x="260" y="164"/>
                  </a:cubicBezTo>
                  <a:cubicBezTo>
                    <a:pt x="263" y="163"/>
                    <a:pt x="263" y="163"/>
                    <a:pt x="263" y="163"/>
                  </a:cubicBezTo>
                  <a:cubicBezTo>
                    <a:pt x="263" y="156"/>
                    <a:pt x="263" y="156"/>
                    <a:pt x="263" y="156"/>
                  </a:cubicBezTo>
                  <a:cubicBezTo>
                    <a:pt x="264" y="153"/>
                    <a:pt x="264" y="153"/>
                    <a:pt x="264" y="153"/>
                  </a:cubicBezTo>
                  <a:cubicBezTo>
                    <a:pt x="266" y="152"/>
                    <a:pt x="266" y="152"/>
                    <a:pt x="266" y="152"/>
                  </a:cubicBezTo>
                  <a:cubicBezTo>
                    <a:pt x="266" y="148"/>
                    <a:pt x="266" y="148"/>
                    <a:pt x="266" y="148"/>
                  </a:cubicBezTo>
                  <a:cubicBezTo>
                    <a:pt x="264" y="143"/>
                    <a:pt x="264" y="143"/>
                    <a:pt x="264" y="143"/>
                  </a:cubicBezTo>
                  <a:cubicBezTo>
                    <a:pt x="262" y="142"/>
                    <a:pt x="262" y="142"/>
                    <a:pt x="262" y="142"/>
                  </a:cubicBezTo>
                  <a:cubicBezTo>
                    <a:pt x="263" y="137"/>
                    <a:pt x="263" y="137"/>
                    <a:pt x="263" y="137"/>
                  </a:cubicBezTo>
                  <a:cubicBezTo>
                    <a:pt x="263" y="134"/>
                    <a:pt x="263" y="134"/>
                    <a:pt x="263" y="134"/>
                  </a:cubicBezTo>
                  <a:cubicBezTo>
                    <a:pt x="266" y="134"/>
                    <a:pt x="266" y="134"/>
                    <a:pt x="266" y="134"/>
                  </a:cubicBezTo>
                  <a:cubicBezTo>
                    <a:pt x="269" y="47"/>
                    <a:pt x="269" y="47"/>
                    <a:pt x="269" y="47"/>
                  </a:cubicBezTo>
                  <a:cubicBezTo>
                    <a:pt x="266" y="44"/>
                    <a:pt x="266" y="44"/>
                    <a:pt x="266" y="44"/>
                  </a:cubicBezTo>
                  <a:cubicBezTo>
                    <a:pt x="264" y="41"/>
                    <a:pt x="264" y="41"/>
                    <a:pt x="264" y="41"/>
                  </a:cubicBezTo>
                  <a:cubicBezTo>
                    <a:pt x="259" y="39"/>
                    <a:pt x="259" y="39"/>
                    <a:pt x="259" y="39"/>
                  </a:cubicBezTo>
                  <a:cubicBezTo>
                    <a:pt x="258" y="36"/>
                    <a:pt x="258" y="36"/>
                    <a:pt x="258" y="36"/>
                  </a:cubicBezTo>
                  <a:cubicBezTo>
                    <a:pt x="255" y="33"/>
                    <a:pt x="255" y="33"/>
                    <a:pt x="255" y="33"/>
                  </a:cubicBezTo>
                  <a:cubicBezTo>
                    <a:pt x="254" y="31"/>
                    <a:pt x="254" y="31"/>
                    <a:pt x="254" y="31"/>
                  </a:cubicBezTo>
                  <a:cubicBezTo>
                    <a:pt x="254" y="29"/>
                    <a:pt x="254" y="29"/>
                    <a:pt x="254" y="29"/>
                  </a:cubicBezTo>
                  <a:cubicBezTo>
                    <a:pt x="254" y="27"/>
                    <a:pt x="254" y="27"/>
                    <a:pt x="254" y="27"/>
                  </a:cubicBezTo>
                  <a:cubicBezTo>
                    <a:pt x="257" y="24"/>
                    <a:pt x="257" y="24"/>
                    <a:pt x="257" y="24"/>
                  </a:cubicBezTo>
                  <a:cubicBezTo>
                    <a:pt x="260" y="21"/>
                    <a:pt x="260" y="21"/>
                    <a:pt x="260" y="21"/>
                  </a:cubicBezTo>
                  <a:cubicBezTo>
                    <a:pt x="264" y="17"/>
                    <a:pt x="264" y="17"/>
                    <a:pt x="264" y="17"/>
                  </a:cubicBezTo>
                  <a:cubicBezTo>
                    <a:pt x="263" y="15"/>
                    <a:pt x="263" y="15"/>
                    <a:pt x="263" y="15"/>
                  </a:cubicBezTo>
                  <a:cubicBezTo>
                    <a:pt x="263" y="14"/>
                    <a:pt x="263" y="14"/>
                    <a:pt x="263" y="14"/>
                  </a:cubicBezTo>
                  <a:cubicBezTo>
                    <a:pt x="263" y="14"/>
                    <a:pt x="167" y="10"/>
                    <a:pt x="136" y="8"/>
                  </a:cubicBezTo>
                  <a:cubicBezTo>
                    <a:pt x="105" y="6"/>
                    <a:pt x="14" y="0"/>
                    <a:pt x="14" y="0"/>
                  </a:cubicBezTo>
                  <a:cubicBezTo>
                    <a:pt x="0" y="142"/>
                    <a:pt x="0" y="142"/>
                    <a:pt x="0" y="142"/>
                  </a:cubicBezTo>
                  <a:cubicBezTo>
                    <a:pt x="192" y="154"/>
                    <a:pt x="192" y="154"/>
                    <a:pt x="192" y="154"/>
                  </a:cubicBezTo>
                  <a:lnTo>
                    <a:pt x="200" y="158"/>
                  </a:lnTo>
                  <a:close/>
                </a:path>
              </a:pathLst>
            </a:custGeom>
            <a:solidFill>
              <a:schemeClr val="accent3"/>
            </a:solidFill>
            <a:ln w="0" cap="flat">
              <a:solidFill>
                <a:schemeClr val="tx2"/>
              </a:solidFill>
              <a:prstDash val="solid"/>
              <a:miter lim="800000"/>
              <a:headEnd/>
              <a:tailEnd/>
            </a:ln>
          </p:spPr>
          <p:txBody>
            <a:bodyPr vert="horz" wrap="square" lIns="34290" tIns="17145" rIns="34290" bIns="1714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75" b="1" i="0" u="none" strike="noStrike" kern="1200" cap="none" spc="0" normalizeH="0" baseline="0" noProof="0">
                <a:ln>
                  <a:noFill/>
                </a:ln>
                <a:solidFill>
                  <a:prstClr val="black"/>
                </a:solidFill>
                <a:effectLst/>
                <a:uLnTx/>
                <a:uFillTx/>
                <a:latin typeface="Source Sans Pro" panose="020B0503030403020204" pitchFamily="34" charset="0"/>
                <a:ea typeface="+mn-ea"/>
                <a:cs typeface="+mn-cs"/>
              </a:endParaRPr>
            </a:p>
          </p:txBody>
        </p:sp>
        <p:sp>
          <p:nvSpPr>
            <p:cNvPr id="78" name="Freeform 14">
              <a:extLst>
                <a:ext uri="{FF2B5EF4-FFF2-40B4-BE49-F238E27FC236}">
                  <a16:creationId xmlns:a16="http://schemas.microsoft.com/office/drawing/2014/main" id="{2F185880-F7A6-CEDF-BE13-03C1F61D16E1}"/>
                </a:ext>
              </a:extLst>
            </p:cNvPr>
            <p:cNvSpPr>
              <a:spLocks/>
            </p:cNvSpPr>
            <p:nvPr/>
          </p:nvSpPr>
          <p:spPr bwMode="auto">
            <a:xfrm>
              <a:off x="5922222" y="2058569"/>
              <a:ext cx="386195" cy="318738"/>
            </a:xfrm>
            <a:custGeom>
              <a:avLst/>
              <a:gdLst>
                <a:gd name="T0" fmla="*/ 229 w 229"/>
                <a:gd name="T1" fmla="*/ 27 h 189"/>
                <a:gd name="T2" fmla="*/ 228 w 229"/>
                <a:gd name="T3" fmla="*/ 27 h 189"/>
                <a:gd name="T4" fmla="*/ 28 w 229"/>
                <a:gd name="T5" fmla="*/ 0 h 189"/>
                <a:gd name="T6" fmla="*/ 24 w 229"/>
                <a:gd name="T7" fmla="*/ 23 h 189"/>
                <a:gd name="T8" fmla="*/ 7 w 229"/>
                <a:gd name="T9" fmla="*/ 122 h 189"/>
                <a:gd name="T10" fmla="*/ 0 w 229"/>
                <a:gd name="T11" fmla="*/ 162 h 189"/>
                <a:gd name="T12" fmla="*/ 61 w 229"/>
                <a:gd name="T13" fmla="*/ 172 h 189"/>
                <a:gd name="T14" fmla="*/ 212 w 229"/>
                <a:gd name="T15" fmla="*/ 189 h 189"/>
                <a:gd name="T16" fmla="*/ 220 w 229"/>
                <a:gd name="T17" fmla="*/ 109 h 189"/>
                <a:gd name="T18" fmla="*/ 229 w 229"/>
                <a:gd name="T19" fmla="*/ 27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189">
                  <a:moveTo>
                    <a:pt x="229" y="27"/>
                  </a:moveTo>
                  <a:lnTo>
                    <a:pt x="228" y="27"/>
                  </a:lnTo>
                  <a:lnTo>
                    <a:pt x="28" y="0"/>
                  </a:lnTo>
                  <a:lnTo>
                    <a:pt x="24" y="23"/>
                  </a:lnTo>
                  <a:lnTo>
                    <a:pt x="7" y="122"/>
                  </a:lnTo>
                  <a:lnTo>
                    <a:pt x="0" y="162"/>
                  </a:lnTo>
                  <a:lnTo>
                    <a:pt x="61" y="172"/>
                  </a:lnTo>
                  <a:lnTo>
                    <a:pt x="212" y="189"/>
                  </a:lnTo>
                  <a:lnTo>
                    <a:pt x="220" y="109"/>
                  </a:lnTo>
                  <a:lnTo>
                    <a:pt x="229" y="27"/>
                  </a:lnTo>
                  <a:close/>
                </a:path>
              </a:pathLst>
            </a:custGeom>
            <a:solidFill>
              <a:schemeClr val="accent5"/>
            </a:solidFill>
            <a:ln w="0" cap="flat">
              <a:solidFill>
                <a:schemeClr val="tx2"/>
              </a:solidFill>
              <a:prstDash val="solid"/>
              <a:miter lim="800000"/>
              <a:headEnd/>
              <a:tailEnd/>
            </a:ln>
          </p:spPr>
          <p:txBody>
            <a:bodyPr vert="horz" wrap="square" lIns="34290" tIns="17145" rIns="34290" bIns="1714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75" b="1" i="0" u="none" strike="noStrike" kern="1200" cap="none" spc="0" normalizeH="0" baseline="0" noProof="0">
                <a:ln>
                  <a:noFill/>
                </a:ln>
                <a:solidFill>
                  <a:prstClr val="black"/>
                </a:solidFill>
                <a:effectLst/>
                <a:uLnTx/>
                <a:uFillTx/>
                <a:latin typeface="Source Sans Pro" panose="020B0503030403020204" pitchFamily="34" charset="0"/>
                <a:ea typeface="+mn-ea"/>
                <a:cs typeface="+mn-cs"/>
              </a:endParaRPr>
            </a:p>
          </p:txBody>
        </p:sp>
        <p:sp>
          <p:nvSpPr>
            <p:cNvPr id="79" name="Freeform 15">
              <a:extLst>
                <a:ext uri="{FF2B5EF4-FFF2-40B4-BE49-F238E27FC236}">
                  <a16:creationId xmlns:a16="http://schemas.microsoft.com/office/drawing/2014/main" id="{E9FF1FB8-EC72-10A0-0233-6F673376FDAC}"/>
                </a:ext>
              </a:extLst>
            </p:cNvPr>
            <p:cNvSpPr>
              <a:spLocks/>
            </p:cNvSpPr>
            <p:nvPr/>
          </p:nvSpPr>
          <p:spPr bwMode="auto">
            <a:xfrm>
              <a:off x="6313477" y="1829213"/>
              <a:ext cx="359212" cy="231044"/>
            </a:xfrm>
            <a:custGeom>
              <a:avLst/>
              <a:gdLst>
                <a:gd name="T0" fmla="*/ 249 w 251"/>
                <a:gd name="T1" fmla="*/ 161 h 162"/>
                <a:gd name="T2" fmla="*/ 249 w 251"/>
                <a:gd name="T3" fmla="*/ 162 h 162"/>
                <a:gd name="T4" fmla="*/ 249 w 251"/>
                <a:gd name="T5" fmla="*/ 162 h 162"/>
                <a:gd name="T6" fmla="*/ 251 w 251"/>
                <a:gd name="T7" fmla="*/ 160 h 162"/>
                <a:gd name="T8" fmla="*/ 251 w 251"/>
                <a:gd name="T9" fmla="*/ 155 h 162"/>
                <a:gd name="T10" fmla="*/ 251 w 251"/>
                <a:gd name="T11" fmla="*/ 150 h 162"/>
                <a:gd name="T12" fmla="*/ 250 w 251"/>
                <a:gd name="T13" fmla="*/ 144 h 162"/>
                <a:gd name="T14" fmla="*/ 248 w 251"/>
                <a:gd name="T15" fmla="*/ 141 h 162"/>
                <a:gd name="T16" fmla="*/ 245 w 251"/>
                <a:gd name="T17" fmla="*/ 138 h 162"/>
                <a:gd name="T18" fmla="*/ 245 w 251"/>
                <a:gd name="T19" fmla="*/ 131 h 162"/>
                <a:gd name="T20" fmla="*/ 244 w 251"/>
                <a:gd name="T21" fmla="*/ 129 h 162"/>
                <a:gd name="T22" fmla="*/ 242 w 251"/>
                <a:gd name="T23" fmla="*/ 126 h 162"/>
                <a:gd name="T24" fmla="*/ 242 w 251"/>
                <a:gd name="T25" fmla="*/ 117 h 162"/>
                <a:gd name="T26" fmla="*/ 242 w 251"/>
                <a:gd name="T27" fmla="*/ 103 h 162"/>
                <a:gd name="T28" fmla="*/ 241 w 251"/>
                <a:gd name="T29" fmla="*/ 86 h 162"/>
                <a:gd name="T30" fmla="*/ 241 w 251"/>
                <a:gd name="T31" fmla="*/ 77 h 162"/>
                <a:gd name="T32" fmla="*/ 237 w 251"/>
                <a:gd name="T33" fmla="*/ 70 h 162"/>
                <a:gd name="T34" fmla="*/ 234 w 251"/>
                <a:gd name="T35" fmla="*/ 60 h 162"/>
                <a:gd name="T36" fmla="*/ 232 w 251"/>
                <a:gd name="T37" fmla="*/ 54 h 162"/>
                <a:gd name="T38" fmla="*/ 234 w 251"/>
                <a:gd name="T39" fmla="*/ 47 h 162"/>
                <a:gd name="T40" fmla="*/ 233 w 251"/>
                <a:gd name="T41" fmla="*/ 41 h 162"/>
                <a:gd name="T42" fmla="*/ 232 w 251"/>
                <a:gd name="T43" fmla="*/ 39 h 162"/>
                <a:gd name="T44" fmla="*/ 232 w 251"/>
                <a:gd name="T45" fmla="*/ 34 h 162"/>
                <a:gd name="T46" fmla="*/ 232 w 251"/>
                <a:gd name="T47" fmla="*/ 33 h 162"/>
                <a:gd name="T48" fmla="*/ 234 w 251"/>
                <a:gd name="T49" fmla="*/ 31 h 162"/>
                <a:gd name="T50" fmla="*/ 235 w 251"/>
                <a:gd name="T51" fmla="*/ 29 h 162"/>
                <a:gd name="T52" fmla="*/ 235 w 251"/>
                <a:gd name="T53" fmla="*/ 25 h 162"/>
                <a:gd name="T54" fmla="*/ 232 w 251"/>
                <a:gd name="T55" fmla="*/ 22 h 162"/>
                <a:gd name="T56" fmla="*/ 232 w 251"/>
                <a:gd name="T57" fmla="*/ 21 h 162"/>
                <a:gd name="T58" fmla="*/ 231 w 251"/>
                <a:gd name="T59" fmla="*/ 18 h 162"/>
                <a:gd name="T60" fmla="*/ 230 w 251"/>
                <a:gd name="T61" fmla="*/ 13 h 162"/>
                <a:gd name="T62" fmla="*/ 97 w 251"/>
                <a:gd name="T63" fmla="*/ 7 h 162"/>
                <a:gd name="T64" fmla="*/ 14 w 251"/>
                <a:gd name="T65" fmla="*/ 0 h 162"/>
                <a:gd name="T66" fmla="*/ 0 w 251"/>
                <a:gd name="T67" fmla="*/ 147 h 162"/>
                <a:gd name="T68" fmla="*/ 122 w 251"/>
                <a:gd name="T69" fmla="*/ 155 h 162"/>
                <a:gd name="T70" fmla="*/ 249 w 251"/>
                <a:gd name="T71" fmla="*/ 161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1" h="162">
                  <a:moveTo>
                    <a:pt x="249" y="161"/>
                  </a:moveTo>
                  <a:cubicBezTo>
                    <a:pt x="249" y="162"/>
                    <a:pt x="249" y="162"/>
                    <a:pt x="249" y="162"/>
                  </a:cubicBezTo>
                  <a:cubicBezTo>
                    <a:pt x="249" y="162"/>
                    <a:pt x="249" y="162"/>
                    <a:pt x="249" y="162"/>
                  </a:cubicBezTo>
                  <a:cubicBezTo>
                    <a:pt x="251" y="160"/>
                    <a:pt x="251" y="160"/>
                    <a:pt x="251" y="160"/>
                  </a:cubicBezTo>
                  <a:cubicBezTo>
                    <a:pt x="251" y="155"/>
                    <a:pt x="251" y="155"/>
                    <a:pt x="251" y="155"/>
                  </a:cubicBezTo>
                  <a:cubicBezTo>
                    <a:pt x="251" y="150"/>
                    <a:pt x="251" y="150"/>
                    <a:pt x="251" y="150"/>
                  </a:cubicBezTo>
                  <a:cubicBezTo>
                    <a:pt x="250" y="144"/>
                    <a:pt x="250" y="144"/>
                    <a:pt x="250" y="144"/>
                  </a:cubicBezTo>
                  <a:cubicBezTo>
                    <a:pt x="248" y="141"/>
                    <a:pt x="248" y="141"/>
                    <a:pt x="248" y="141"/>
                  </a:cubicBezTo>
                  <a:cubicBezTo>
                    <a:pt x="245" y="138"/>
                    <a:pt x="245" y="138"/>
                    <a:pt x="245" y="138"/>
                  </a:cubicBezTo>
                  <a:cubicBezTo>
                    <a:pt x="245" y="131"/>
                    <a:pt x="245" y="131"/>
                    <a:pt x="245" y="131"/>
                  </a:cubicBezTo>
                  <a:cubicBezTo>
                    <a:pt x="244" y="129"/>
                    <a:pt x="244" y="129"/>
                    <a:pt x="244" y="129"/>
                  </a:cubicBezTo>
                  <a:cubicBezTo>
                    <a:pt x="242" y="126"/>
                    <a:pt x="242" y="126"/>
                    <a:pt x="242" y="126"/>
                  </a:cubicBezTo>
                  <a:cubicBezTo>
                    <a:pt x="242" y="117"/>
                    <a:pt x="242" y="117"/>
                    <a:pt x="242" y="117"/>
                  </a:cubicBezTo>
                  <a:cubicBezTo>
                    <a:pt x="242" y="103"/>
                    <a:pt x="242" y="103"/>
                    <a:pt x="242" y="103"/>
                  </a:cubicBezTo>
                  <a:cubicBezTo>
                    <a:pt x="241" y="86"/>
                    <a:pt x="241" y="86"/>
                    <a:pt x="241" y="86"/>
                  </a:cubicBezTo>
                  <a:cubicBezTo>
                    <a:pt x="241" y="77"/>
                    <a:pt x="241" y="77"/>
                    <a:pt x="241" y="77"/>
                  </a:cubicBezTo>
                  <a:cubicBezTo>
                    <a:pt x="237" y="70"/>
                    <a:pt x="237" y="70"/>
                    <a:pt x="237" y="70"/>
                  </a:cubicBezTo>
                  <a:cubicBezTo>
                    <a:pt x="234" y="60"/>
                    <a:pt x="234" y="60"/>
                    <a:pt x="234" y="60"/>
                  </a:cubicBezTo>
                  <a:cubicBezTo>
                    <a:pt x="232" y="54"/>
                    <a:pt x="232" y="54"/>
                    <a:pt x="232" y="54"/>
                  </a:cubicBezTo>
                  <a:cubicBezTo>
                    <a:pt x="234" y="47"/>
                    <a:pt x="234" y="47"/>
                    <a:pt x="234" y="47"/>
                  </a:cubicBezTo>
                  <a:cubicBezTo>
                    <a:pt x="233" y="41"/>
                    <a:pt x="233" y="41"/>
                    <a:pt x="233" y="41"/>
                  </a:cubicBezTo>
                  <a:cubicBezTo>
                    <a:pt x="232" y="39"/>
                    <a:pt x="232" y="39"/>
                    <a:pt x="232" y="39"/>
                  </a:cubicBezTo>
                  <a:cubicBezTo>
                    <a:pt x="232" y="34"/>
                    <a:pt x="232" y="34"/>
                    <a:pt x="232" y="34"/>
                  </a:cubicBezTo>
                  <a:cubicBezTo>
                    <a:pt x="232" y="33"/>
                    <a:pt x="232" y="33"/>
                    <a:pt x="232" y="33"/>
                  </a:cubicBezTo>
                  <a:cubicBezTo>
                    <a:pt x="234" y="31"/>
                    <a:pt x="234" y="31"/>
                    <a:pt x="234" y="31"/>
                  </a:cubicBezTo>
                  <a:cubicBezTo>
                    <a:pt x="235" y="29"/>
                    <a:pt x="235" y="29"/>
                    <a:pt x="235" y="29"/>
                  </a:cubicBezTo>
                  <a:cubicBezTo>
                    <a:pt x="235" y="25"/>
                    <a:pt x="235" y="25"/>
                    <a:pt x="235" y="25"/>
                  </a:cubicBezTo>
                  <a:cubicBezTo>
                    <a:pt x="232" y="22"/>
                    <a:pt x="232" y="22"/>
                    <a:pt x="232" y="22"/>
                  </a:cubicBezTo>
                  <a:cubicBezTo>
                    <a:pt x="232" y="21"/>
                    <a:pt x="232" y="21"/>
                    <a:pt x="232" y="21"/>
                  </a:cubicBezTo>
                  <a:cubicBezTo>
                    <a:pt x="231" y="18"/>
                    <a:pt x="231" y="18"/>
                    <a:pt x="231" y="18"/>
                  </a:cubicBezTo>
                  <a:cubicBezTo>
                    <a:pt x="230" y="13"/>
                    <a:pt x="230" y="13"/>
                    <a:pt x="230" y="13"/>
                  </a:cubicBezTo>
                  <a:cubicBezTo>
                    <a:pt x="230" y="13"/>
                    <a:pt x="130" y="9"/>
                    <a:pt x="97" y="7"/>
                  </a:cubicBezTo>
                  <a:cubicBezTo>
                    <a:pt x="76" y="6"/>
                    <a:pt x="14" y="0"/>
                    <a:pt x="14" y="0"/>
                  </a:cubicBezTo>
                  <a:cubicBezTo>
                    <a:pt x="0" y="147"/>
                    <a:pt x="0" y="147"/>
                    <a:pt x="0" y="147"/>
                  </a:cubicBezTo>
                  <a:cubicBezTo>
                    <a:pt x="0" y="147"/>
                    <a:pt x="91" y="153"/>
                    <a:pt x="122" y="155"/>
                  </a:cubicBezTo>
                  <a:cubicBezTo>
                    <a:pt x="153" y="157"/>
                    <a:pt x="249" y="161"/>
                    <a:pt x="249" y="161"/>
                  </a:cubicBezTo>
                  <a:close/>
                </a:path>
              </a:pathLst>
            </a:custGeom>
            <a:solidFill>
              <a:schemeClr val="accent3"/>
            </a:solidFill>
            <a:ln w="0" cap="flat">
              <a:solidFill>
                <a:schemeClr val="tx2"/>
              </a:solidFill>
              <a:prstDash val="solid"/>
              <a:miter lim="800000"/>
              <a:headEnd/>
              <a:tailEnd/>
            </a:ln>
          </p:spPr>
          <p:txBody>
            <a:bodyPr vert="horz" wrap="square" lIns="34290" tIns="17145" rIns="34290" bIns="1714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75" b="1" i="0" u="none" strike="noStrike" kern="1200" cap="none" spc="0" normalizeH="0" baseline="0" noProof="0">
                <a:ln>
                  <a:noFill/>
                </a:ln>
                <a:solidFill>
                  <a:prstClr val="black"/>
                </a:solidFill>
                <a:effectLst/>
                <a:uLnTx/>
                <a:uFillTx/>
                <a:latin typeface="Source Sans Pro" panose="020B0503030403020204" pitchFamily="34" charset="0"/>
                <a:ea typeface="+mn-ea"/>
                <a:cs typeface="+mn-cs"/>
              </a:endParaRPr>
            </a:p>
          </p:txBody>
        </p:sp>
        <p:sp>
          <p:nvSpPr>
            <p:cNvPr id="80" name="Freeform 16">
              <a:extLst>
                <a:ext uri="{FF2B5EF4-FFF2-40B4-BE49-F238E27FC236}">
                  <a16:creationId xmlns:a16="http://schemas.microsoft.com/office/drawing/2014/main" id="{219BC2DE-6B12-9280-6D08-AB84D15169DB}"/>
                </a:ext>
              </a:extLst>
            </p:cNvPr>
            <p:cNvSpPr>
              <a:spLocks/>
            </p:cNvSpPr>
            <p:nvPr/>
          </p:nvSpPr>
          <p:spPr bwMode="auto">
            <a:xfrm>
              <a:off x="5982934" y="2348638"/>
              <a:ext cx="401373" cy="315365"/>
            </a:xfrm>
            <a:custGeom>
              <a:avLst/>
              <a:gdLst>
                <a:gd name="T0" fmla="*/ 267 w 281"/>
                <a:gd name="T1" fmla="*/ 221 h 221"/>
                <a:gd name="T2" fmla="*/ 277 w 281"/>
                <a:gd name="T3" fmla="*/ 75 h 221"/>
                <a:gd name="T4" fmla="*/ 277 w 281"/>
                <a:gd name="T5" fmla="*/ 75 h 221"/>
                <a:gd name="T6" fmla="*/ 277 w 281"/>
                <a:gd name="T7" fmla="*/ 75 h 221"/>
                <a:gd name="T8" fmla="*/ 281 w 281"/>
                <a:gd name="T9" fmla="*/ 28 h 221"/>
                <a:gd name="T10" fmla="*/ 208 w 281"/>
                <a:gd name="T11" fmla="*/ 21 h 221"/>
                <a:gd name="T12" fmla="*/ 30 w 281"/>
                <a:gd name="T13" fmla="*/ 0 h 221"/>
                <a:gd name="T14" fmla="*/ 0 w 281"/>
                <a:gd name="T15" fmla="*/ 192 h 221"/>
                <a:gd name="T16" fmla="*/ 229 w 281"/>
                <a:gd name="T17" fmla="*/ 219 h 221"/>
                <a:gd name="T18" fmla="*/ 267 w 281"/>
                <a:gd name="T19" fmla="*/ 221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1" h="221">
                  <a:moveTo>
                    <a:pt x="267" y="221"/>
                  </a:moveTo>
                  <a:cubicBezTo>
                    <a:pt x="277" y="75"/>
                    <a:pt x="277" y="75"/>
                    <a:pt x="277" y="75"/>
                  </a:cubicBezTo>
                  <a:cubicBezTo>
                    <a:pt x="277" y="75"/>
                    <a:pt x="277" y="75"/>
                    <a:pt x="277" y="75"/>
                  </a:cubicBezTo>
                  <a:cubicBezTo>
                    <a:pt x="277" y="75"/>
                    <a:pt x="277" y="75"/>
                    <a:pt x="277" y="75"/>
                  </a:cubicBezTo>
                  <a:cubicBezTo>
                    <a:pt x="281" y="28"/>
                    <a:pt x="281" y="28"/>
                    <a:pt x="281" y="28"/>
                  </a:cubicBezTo>
                  <a:cubicBezTo>
                    <a:pt x="208" y="21"/>
                    <a:pt x="208" y="21"/>
                    <a:pt x="208" y="21"/>
                  </a:cubicBezTo>
                  <a:cubicBezTo>
                    <a:pt x="30" y="0"/>
                    <a:pt x="30" y="0"/>
                    <a:pt x="30" y="0"/>
                  </a:cubicBezTo>
                  <a:cubicBezTo>
                    <a:pt x="0" y="192"/>
                    <a:pt x="0" y="192"/>
                    <a:pt x="0" y="192"/>
                  </a:cubicBezTo>
                  <a:cubicBezTo>
                    <a:pt x="229" y="219"/>
                    <a:pt x="229" y="219"/>
                    <a:pt x="229" y="219"/>
                  </a:cubicBezTo>
                  <a:cubicBezTo>
                    <a:pt x="229" y="219"/>
                    <a:pt x="245" y="220"/>
                    <a:pt x="267" y="221"/>
                  </a:cubicBezTo>
                  <a:close/>
                </a:path>
              </a:pathLst>
            </a:custGeom>
            <a:solidFill>
              <a:schemeClr val="accent3"/>
            </a:solidFill>
            <a:ln w="0" cap="flat">
              <a:solidFill>
                <a:schemeClr val="tx2"/>
              </a:solidFill>
              <a:prstDash val="solid"/>
              <a:miter lim="800000"/>
              <a:headEnd/>
              <a:tailEnd/>
            </a:ln>
          </p:spPr>
          <p:txBody>
            <a:bodyPr vert="horz" wrap="square" lIns="34290" tIns="17145" rIns="34290" bIns="1714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75" b="1" i="0" u="none" strike="noStrike" kern="1200" cap="none" spc="0" normalizeH="0" baseline="0" noProof="0">
                <a:ln>
                  <a:noFill/>
                </a:ln>
                <a:solidFill>
                  <a:prstClr val="black"/>
                </a:solidFill>
                <a:effectLst/>
                <a:uLnTx/>
                <a:uFillTx/>
                <a:latin typeface="Source Sans Pro" panose="020B0503030403020204" pitchFamily="34" charset="0"/>
                <a:ea typeface="+mn-ea"/>
                <a:cs typeface="+mn-cs"/>
              </a:endParaRPr>
            </a:p>
          </p:txBody>
        </p:sp>
        <p:sp>
          <p:nvSpPr>
            <p:cNvPr id="81" name="Freeform 17">
              <a:extLst>
                <a:ext uri="{FF2B5EF4-FFF2-40B4-BE49-F238E27FC236}">
                  <a16:creationId xmlns:a16="http://schemas.microsoft.com/office/drawing/2014/main" id="{8832485B-5864-EF76-52E2-5D22ACC2510D}"/>
                </a:ext>
              </a:extLst>
            </p:cNvPr>
            <p:cNvSpPr>
              <a:spLocks/>
            </p:cNvSpPr>
            <p:nvPr/>
          </p:nvSpPr>
          <p:spPr bwMode="auto">
            <a:xfrm>
              <a:off x="5716476" y="2235646"/>
              <a:ext cx="308619" cy="386196"/>
            </a:xfrm>
            <a:custGeom>
              <a:avLst/>
              <a:gdLst>
                <a:gd name="T0" fmla="*/ 183 w 183"/>
                <a:gd name="T1" fmla="*/ 67 h 229"/>
                <a:gd name="T2" fmla="*/ 122 w 183"/>
                <a:gd name="T3" fmla="*/ 57 h 229"/>
                <a:gd name="T4" fmla="*/ 129 w 183"/>
                <a:gd name="T5" fmla="*/ 17 h 229"/>
                <a:gd name="T6" fmla="*/ 39 w 183"/>
                <a:gd name="T7" fmla="*/ 0 h 229"/>
                <a:gd name="T8" fmla="*/ 0 w 183"/>
                <a:gd name="T9" fmla="*/ 201 h 229"/>
                <a:gd name="T10" fmla="*/ 158 w 183"/>
                <a:gd name="T11" fmla="*/ 229 h 229"/>
                <a:gd name="T12" fmla="*/ 183 w 183"/>
                <a:gd name="T13" fmla="*/ 67 h 229"/>
              </a:gdLst>
              <a:ahLst/>
              <a:cxnLst>
                <a:cxn ang="0">
                  <a:pos x="T0" y="T1"/>
                </a:cxn>
                <a:cxn ang="0">
                  <a:pos x="T2" y="T3"/>
                </a:cxn>
                <a:cxn ang="0">
                  <a:pos x="T4" y="T5"/>
                </a:cxn>
                <a:cxn ang="0">
                  <a:pos x="T6" y="T7"/>
                </a:cxn>
                <a:cxn ang="0">
                  <a:pos x="T8" y="T9"/>
                </a:cxn>
                <a:cxn ang="0">
                  <a:pos x="T10" y="T11"/>
                </a:cxn>
                <a:cxn ang="0">
                  <a:pos x="T12" y="T13"/>
                </a:cxn>
              </a:cxnLst>
              <a:rect l="0" t="0" r="r" b="b"/>
              <a:pathLst>
                <a:path w="183" h="229">
                  <a:moveTo>
                    <a:pt x="183" y="67"/>
                  </a:moveTo>
                  <a:lnTo>
                    <a:pt x="122" y="57"/>
                  </a:lnTo>
                  <a:lnTo>
                    <a:pt x="129" y="17"/>
                  </a:lnTo>
                  <a:lnTo>
                    <a:pt x="39" y="0"/>
                  </a:lnTo>
                  <a:lnTo>
                    <a:pt x="0" y="201"/>
                  </a:lnTo>
                  <a:lnTo>
                    <a:pt x="158" y="229"/>
                  </a:lnTo>
                  <a:lnTo>
                    <a:pt x="183" y="67"/>
                  </a:lnTo>
                  <a:close/>
                </a:path>
              </a:pathLst>
            </a:custGeom>
            <a:solidFill>
              <a:schemeClr val="accent3"/>
            </a:solidFill>
            <a:ln w="0" cap="flat">
              <a:solidFill>
                <a:schemeClr val="tx2"/>
              </a:solidFill>
              <a:prstDash val="solid"/>
              <a:miter lim="800000"/>
              <a:headEnd/>
              <a:tailEnd/>
            </a:ln>
          </p:spPr>
          <p:txBody>
            <a:bodyPr vert="horz" wrap="square" lIns="34290" tIns="17145" rIns="34290" bIns="1714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75" b="1" i="0" u="none" strike="noStrike" kern="1200" cap="none" spc="0" normalizeH="0" baseline="0" noProof="0">
                <a:ln>
                  <a:noFill/>
                </a:ln>
                <a:solidFill>
                  <a:prstClr val="black"/>
                </a:solidFill>
                <a:effectLst/>
                <a:uLnTx/>
                <a:uFillTx/>
                <a:latin typeface="Source Sans Pro" panose="020B0503030403020204" pitchFamily="34" charset="0"/>
                <a:ea typeface="+mn-ea"/>
                <a:cs typeface="+mn-cs"/>
              </a:endParaRPr>
            </a:p>
          </p:txBody>
        </p:sp>
        <p:sp>
          <p:nvSpPr>
            <p:cNvPr id="82" name="Freeform 18">
              <a:extLst>
                <a:ext uri="{FF2B5EF4-FFF2-40B4-BE49-F238E27FC236}">
                  <a16:creationId xmlns:a16="http://schemas.microsoft.com/office/drawing/2014/main" id="{08E96258-B19C-3010-CE06-F11B62E3E0FD}"/>
                </a:ext>
              </a:extLst>
            </p:cNvPr>
            <p:cNvSpPr>
              <a:spLocks/>
            </p:cNvSpPr>
            <p:nvPr/>
          </p:nvSpPr>
          <p:spPr bwMode="auto">
            <a:xfrm>
              <a:off x="5428094" y="2164816"/>
              <a:ext cx="354153" cy="536288"/>
            </a:xfrm>
            <a:custGeom>
              <a:avLst/>
              <a:gdLst>
                <a:gd name="T0" fmla="*/ 5 w 248"/>
                <a:gd name="T1" fmla="*/ 131 h 375"/>
                <a:gd name="T2" fmla="*/ 1 w 248"/>
                <a:gd name="T3" fmla="*/ 132 h 375"/>
                <a:gd name="T4" fmla="*/ 0 w 248"/>
                <a:gd name="T5" fmla="*/ 135 h 375"/>
                <a:gd name="T6" fmla="*/ 1 w 248"/>
                <a:gd name="T7" fmla="*/ 139 h 375"/>
                <a:gd name="T8" fmla="*/ 2 w 248"/>
                <a:gd name="T9" fmla="*/ 142 h 375"/>
                <a:gd name="T10" fmla="*/ 3 w 248"/>
                <a:gd name="T11" fmla="*/ 143 h 375"/>
                <a:gd name="T12" fmla="*/ 7 w 248"/>
                <a:gd name="T13" fmla="*/ 145 h 375"/>
                <a:gd name="T14" fmla="*/ 160 w 248"/>
                <a:gd name="T15" fmla="*/ 375 h 375"/>
                <a:gd name="T16" fmla="*/ 163 w 248"/>
                <a:gd name="T17" fmla="*/ 371 h 375"/>
                <a:gd name="T18" fmla="*/ 164 w 248"/>
                <a:gd name="T19" fmla="*/ 367 h 375"/>
                <a:gd name="T20" fmla="*/ 164 w 248"/>
                <a:gd name="T21" fmla="*/ 354 h 375"/>
                <a:gd name="T22" fmla="*/ 164 w 248"/>
                <a:gd name="T23" fmla="*/ 340 h 375"/>
                <a:gd name="T24" fmla="*/ 164 w 248"/>
                <a:gd name="T25" fmla="*/ 329 h 375"/>
                <a:gd name="T26" fmla="*/ 167 w 248"/>
                <a:gd name="T27" fmla="*/ 326 h 375"/>
                <a:gd name="T28" fmla="*/ 174 w 248"/>
                <a:gd name="T29" fmla="*/ 324 h 375"/>
                <a:gd name="T30" fmla="*/ 176 w 248"/>
                <a:gd name="T31" fmla="*/ 328 h 375"/>
                <a:gd name="T32" fmla="*/ 180 w 248"/>
                <a:gd name="T33" fmla="*/ 326 h 375"/>
                <a:gd name="T34" fmla="*/ 185 w 248"/>
                <a:gd name="T35" fmla="*/ 330 h 375"/>
                <a:gd name="T36" fmla="*/ 188 w 248"/>
                <a:gd name="T37" fmla="*/ 332 h 375"/>
                <a:gd name="T38" fmla="*/ 191 w 248"/>
                <a:gd name="T39" fmla="*/ 330 h 375"/>
                <a:gd name="T40" fmla="*/ 197 w 248"/>
                <a:gd name="T41" fmla="*/ 312 h 375"/>
                <a:gd name="T42" fmla="*/ 202 w 248"/>
                <a:gd name="T43" fmla="*/ 287 h 375"/>
                <a:gd name="T44" fmla="*/ 248 w 248"/>
                <a:gd name="T45" fmla="*/ 49 h 375"/>
                <a:gd name="T46" fmla="*/ 134 w 248"/>
                <a:gd name="T47" fmla="*/ 24 h 375"/>
                <a:gd name="T48" fmla="*/ 42 w 248"/>
                <a:gd name="T49" fmla="*/ 0 h 375"/>
                <a:gd name="T50" fmla="*/ 8 w 248"/>
                <a:gd name="T51" fmla="*/ 130 h 375"/>
                <a:gd name="T52" fmla="*/ 5 w 248"/>
                <a:gd name="T53" fmla="*/ 131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8" h="375">
                  <a:moveTo>
                    <a:pt x="5" y="131"/>
                  </a:moveTo>
                  <a:cubicBezTo>
                    <a:pt x="1" y="132"/>
                    <a:pt x="1" y="132"/>
                    <a:pt x="1" y="132"/>
                  </a:cubicBezTo>
                  <a:cubicBezTo>
                    <a:pt x="0" y="135"/>
                    <a:pt x="0" y="135"/>
                    <a:pt x="0" y="135"/>
                  </a:cubicBezTo>
                  <a:cubicBezTo>
                    <a:pt x="1" y="139"/>
                    <a:pt x="1" y="139"/>
                    <a:pt x="1" y="139"/>
                  </a:cubicBezTo>
                  <a:cubicBezTo>
                    <a:pt x="2" y="142"/>
                    <a:pt x="2" y="142"/>
                    <a:pt x="2" y="142"/>
                  </a:cubicBezTo>
                  <a:cubicBezTo>
                    <a:pt x="3" y="143"/>
                    <a:pt x="3" y="143"/>
                    <a:pt x="3" y="143"/>
                  </a:cubicBezTo>
                  <a:cubicBezTo>
                    <a:pt x="7" y="145"/>
                    <a:pt x="7" y="145"/>
                    <a:pt x="7" y="145"/>
                  </a:cubicBezTo>
                  <a:cubicBezTo>
                    <a:pt x="160" y="375"/>
                    <a:pt x="160" y="375"/>
                    <a:pt x="160" y="375"/>
                  </a:cubicBezTo>
                  <a:cubicBezTo>
                    <a:pt x="163" y="371"/>
                    <a:pt x="163" y="371"/>
                    <a:pt x="163" y="371"/>
                  </a:cubicBezTo>
                  <a:cubicBezTo>
                    <a:pt x="164" y="367"/>
                    <a:pt x="164" y="367"/>
                    <a:pt x="164" y="367"/>
                  </a:cubicBezTo>
                  <a:cubicBezTo>
                    <a:pt x="164" y="354"/>
                    <a:pt x="164" y="354"/>
                    <a:pt x="164" y="354"/>
                  </a:cubicBezTo>
                  <a:cubicBezTo>
                    <a:pt x="164" y="340"/>
                    <a:pt x="164" y="340"/>
                    <a:pt x="164" y="340"/>
                  </a:cubicBezTo>
                  <a:cubicBezTo>
                    <a:pt x="164" y="329"/>
                    <a:pt x="164" y="329"/>
                    <a:pt x="164" y="329"/>
                  </a:cubicBezTo>
                  <a:cubicBezTo>
                    <a:pt x="167" y="326"/>
                    <a:pt x="167" y="326"/>
                    <a:pt x="167" y="326"/>
                  </a:cubicBezTo>
                  <a:cubicBezTo>
                    <a:pt x="174" y="324"/>
                    <a:pt x="174" y="324"/>
                    <a:pt x="174" y="324"/>
                  </a:cubicBezTo>
                  <a:cubicBezTo>
                    <a:pt x="176" y="328"/>
                    <a:pt x="176" y="328"/>
                    <a:pt x="176" y="328"/>
                  </a:cubicBezTo>
                  <a:cubicBezTo>
                    <a:pt x="180" y="326"/>
                    <a:pt x="180" y="326"/>
                    <a:pt x="180" y="326"/>
                  </a:cubicBezTo>
                  <a:cubicBezTo>
                    <a:pt x="185" y="330"/>
                    <a:pt x="185" y="330"/>
                    <a:pt x="185" y="330"/>
                  </a:cubicBezTo>
                  <a:cubicBezTo>
                    <a:pt x="188" y="332"/>
                    <a:pt x="188" y="332"/>
                    <a:pt x="188" y="332"/>
                  </a:cubicBezTo>
                  <a:cubicBezTo>
                    <a:pt x="191" y="330"/>
                    <a:pt x="191" y="330"/>
                    <a:pt x="191" y="330"/>
                  </a:cubicBezTo>
                  <a:cubicBezTo>
                    <a:pt x="191" y="330"/>
                    <a:pt x="195" y="316"/>
                    <a:pt x="197" y="312"/>
                  </a:cubicBezTo>
                  <a:cubicBezTo>
                    <a:pt x="198" y="306"/>
                    <a:pt x="202" y="287"/>
                    <a:pt x="202" y="287"/>
                  </a:cubicBezTo>
                  <a:cubicBezTo>
                    <a:pt x="248" y="49"/>
                    <a:pt x="248" y="49"/>
                    <a:pt x="248" y="49"/>
                  </a:cubicBezTo>
                  <a:cubicBezTo>
                    <a:pt x="248" y="49"/>
                    <a:pt x="163" y="31"/>
                    <a:pt x="134" y="24"/>
                  </a:cubicBezTo>
                  <a:cubicBezTo>
                    <a:pt x="111" y="19"/>
                    <a:pt x="42" y="0"/>
                    <a:pt x="42" y="0"/>
                  </a:cubicBezTo>
                  <a:cubicBezTo>
                    <a:pt x="8" y="130"/>
                    <a:pt x="8" y="130"/>
                    <a:pt x="8" y="130"/>
                  </a:cubicBezTo>
                  <a:lnTo>
                    <a:pt x="5" y="131"/>
                  </a:lnTo>
                  <a:close/>
                </a:path>
              </a:pathLst>
            </a:custGeom>
            <a:solidFill>
              <a:schemeClr val="accent1"/>
            </a:solidFill>
            <a:ln w="0" cap="flat">
              <a:solidFill>
                <a:schemeClr val="tx2"/>
              </a:solidFill>
              <a:prstDash val="solid"/>
              <a:miter lim="800000"/>
              <a:headEnd/>
              <a:tailEnd/>
            </a:ln>
          </p:spPr>
          <p:txBody>
            <a:bodyPr vert="horz" wrap="square" lIns="34290" tIns="17145" rIns="34290" bIns="1714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75" b="1" i="0" u="none" strike="noStrike" kern="1200" cap="none" spc="0" normalizeH="0" baseline="0" noProof="0">
                <a:ln>
                  <a:noFill/>
                </a:ln>
                <a:solidFill>
                  <a:prstClr val="black"/>
                </a:solidFill>
                <a:effectLst/>
                <a:uLnTx/>
                <a:uFillTx/>
                <a:latin typeface="Source Sans Pro" panose="020B0503030403020204" pitchFamily="34" charset="0"/>
                <a:ea typeface="+mn-ea"/>
                <a:cs typeface="+mn-cs"/>
              </a:endParaRPr>
            </a:p>
          </p:txBody>
        </p:sp>
        <p:sp>
          <p:nvSpPr>
            <p:cNvPr id="83" name="Freeform 19">
              <a:extLst>
                <a:ext uri="{FF2B5EF4-FFF2-40B4-BE49-F238E27FC236}">
                  <a16:creationId xmlns:a16="http://schemas.microsoft.com/office/drawing/2014/main" id="{37B453C8-915C-DB9A-6494-C73B8CF0045F}"/>
                </a:ext>
              </a:extLst>
            </p:cNvPr>
            <p:cNvSpPr>
              <a:spLocks/>
            </p:cNvSpPr>
            <p:nvPr/>
          </p:nvSpPr>
          <p:spPr bwMode="auto">
            <a:xfrm>
              <a:off x="5278001" y="1830900"/>
              <a:ext cx="440161" cy="372704"/>
            </a:xfrm>
            <a:custGeom>
              <a:avLst/>
              <a:gdLst>
                <a:gd name="T0" fmla="*/ 269 w 308"/>
                <a:gd name="T1" fmla="*/ 182 h 261"/>
                <a:gd name="T2" fmla="*/ 270 w 308"/>
                <a:gd name="T3" fmla="*/ 175 h 261"/>
                <a:gd name="T4" fmla="*/ 275 w 308"/>
                <a:gd name="T5" fmla="*/ 171 h 261"/>
                <a:gd name="T6" fmla="*/ 276 w 308"/>
                <a:gd name="T7" fmla="*/ 159 h 261"/>
                <a:gd name="T8" fmla="*/ 274 w 308"/>
                <a:gd name="T9" fmla="*/ 154 h 261"/>
                <a:gd name="T10" fmla="*/ 271 w 308"/>
                <a:gd name="T11" fmla="*/ 153 h 261"/>
                <a:gd name="T12" fmla="*/ 270 w 308"/>
                <a:gd name="T13" fmla="*/ 145 h 261"/>
                <a:gd name="T14" fmla="*/ 277 w 308"/>
                <a:gd name="T15" fmla="*/ 137 h 261"/>
                <a:gd name="T16" fmla="*/ 288 w 308"/>
                <a:gd name="T17" fmla="*/ 125 h 261"/>
                <a:gd name="T18" fmla="*/ 291 w 308"/>
                <a:gd name="T19" fmla="*/ 120 h 261"/>
                <a:gd name="T20" fmla="*/ 297 w 308"/>
                <a:gd name="T21" fmla="*/ 111 h 261"/>
                <a:gd name="T22" fmla="*/ 304 w 308"/>
                <a:gd name="T23" fmla="*/ 104 h 261"/>
                <a:gd name="T24" fmla="*/ 308 w 308"/>
                <a:gd name="T25" fmla="*/ 98 h 261"/>
                <a:gd name="T26" fmla="*/ 307 w 308"/>
                <a:gd name="T27" fmla="*/ 90 h 261"/>
                <a:gd name="T28" fmla="*/ 300 w 308"/>
                <a:gd name="T29" fmla="*/ 83 h 261"/>
                <a:gd name="T30" fmla="*/ 297 w 308"/>
                <a:gd name="T31" fmla="*/ 74 h 261"/>
                <a:gd name="T32" fmla="*/ 220 w 308"/>
                <a:gd name="T33" fmla="*/ 56 h 261"/>
                <a:gd name="T34" fmla="*/ 211 w 308"/>
                <a:gd name="T35" fmla="*/ 56 h 261"/>
                <a:gd name="T36" fmla="*/ 178 w 308"/>
                <a:gd name="T37" fmla="*/ 58 h 261"/>
                <a:gd name="T38" fmla="*/ 172 w 308"/>
                <a:gd name="T39" fmla="*/ 57 h 261"/>
                <a:gd name="T40" fmla="*/ 167 w 308"/>
                <a:gd name="T41" fmla="*/ 58 h 261"/>
                <a:gd name="T42" fmla="*/ 164 w 308"/>
                <a:gd name="T43" fmla="*/ 56 h 261"/>
                <a:gd name="T44" fmla="*/ 156 w 308"/>
                <a:gd name="T45" fmla="*/ 55 h 261"/>
                <a:gd name="T46" fmla="*/ 155 w 308"/>
                <a:gd name="T47" fmla="*/ 52 h 261"/>
                <a:gd name="T48" fmla="*/ 143 w 308"/>
                <a:gd name="T49" fmla="*/ 49 h 261"/>
                <a:gd name="T50" fmla="*/ 136 w 308"/>
                <a:gd name="T51" fmla="*/ 46 h 261"/>
                <a:gd name="T52" fmla="*/ 121 w 308"/>
                <a:gd name="T53" fmla="*/ 49 h 261"/>
                <a:gd name="T54" fmla="*/ 103 w 308"/>
                <a:gd name="T55" fmla="*/ 40 h 261"/>
                <a:gd name="T56" fmla="*/ 99 w 308"/>
                <a:gd name="T57" fmla="*/ 12 h 261"/>
                <a:gd name="T58" fmla="*/ 90 w 308"/>
                <a:gd name="T59" fmla="*/ 10 h 261"/>
                <a:gd name="T60" fmla="*/ 80 w 308"/>
                <a:gd name="T61" fmla="*/ 4 h 261"/>
                <a:gd name="T62" fmla="*/ 70 w 308"/>
                <a:gd name="T63" fmla="*/ 0 h 261"/>
                <a:gd name="T64" fmla="*/ 68 w 308"/>
                <a:gd name="T65" fmla="*/ 13 h 261"/>
                <a:gd name="T66" fmla="*/ 64 w 308"/>
                <a:gd name="T67" fmla="*/ 28 h 261"/>
                <a:gd name="T68" fmla="*/ 60 w 308"/>
                <a:gd name="T69" fmla="*/ 38 h 261"/>
                <a:gd name="T70" fmla="*/ 55 w 308"/>
                <a:gd name="T71" fmla="*/ 50 h 261"/>
                <a:gd name="T72" fmla="*/ 47 w 308"/>
                <a:gd name="T73" fmla="*/ 67 h 261"/>
                <a:gd name="T74" fmla="*/ 35 w 308"/>
                <a:gd name="T75" fmla="*/ 98 h 261"/>
                <a:gd name="T76" fmla="*/ 24 w 308"/>
                <a:gd name="T77" fmla="*/ 120 h 261"/>
                <a:gd name="T78" fmla="*/ 18 w 308"/>
                <a:gd name="T79" fmla="*/ 130 h 261"/>
                <a:gd name="T80" fmla="*/ 14 w 308"/>
                <a:gd name="T81" fmla="*/ 136 h 261"/>
                <a:gd name="T82" fmla="*/ 5 w 308"/>
                <a:gd name="T83" fmla="*/ 148 h 261"/>
                <a:gd name="T84" fmla="*/ 5 w 308"/>
                <a:gd name="T85" fmla="*/ 160 h 261"/>
                <a:gd name="T86" fmla="*/ 5 w 308"/>
                <a:gd name="T87" fmla="*/ 164 h 261"/>
                <a:gd name="T88" fmla="*/ 3 w 308"/>
                <a:gd name="T89" fmla="*/ 169 h 261"/>
                <a:gd name="T90" fmla="*/ 1 w 308"/>
                <a:gd name="T91" fmla="*/ 174 h 261"/>
                <a:gd name="T92" fmla="*/ 0 w 308"/>
                <a:gd name="T93" fmla="*/ 187 h 261"/>
                <a:gd name="T94" fmla="*/ 3 w 308"/>
                <a:gd name="T95" fmla="*/ 193 h 261"/>
                <a:gd name="T96" fmla="*/ 239 w 308"/>
                <a:gd name="T97" fmla="*/ 258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08" h="261">
                  <a:moveTo>
                    <a:pt x="251" y="261"/>
                  </a:moveTo>
                  <a:cubicBezTo>
                    <a:pt x="269" y="182"/>
                    <a:pt x="269" y="182"/>
                    <a:pt x="269" y="182"/>
                  </a:cubicBezTo>
                  <a:cubicBezTo>
                    <a:pt x="269" y="177"/>
                    <a:pt x="269" y="177"/>
                    <a:pt x="269" y="177"/>
                  </a:cubicBezTo>
                  <a:cubicBezTo>
                    <a:pt x="270" y="175"/>
                    <a:pt x="270" y="175"/>
                    <a:pt x="270" y="175"/>
                  </a:cubicBezTo>
                  <a:cubicBezTo>
                    <a:pt x="275" y="173"/>
                    <a:pt x="275" y="173"/>
                    <a:pt x="275" y="173"/>
                  </a:cubicBezTo>
                  <a:cubicBezTo>
                    <a:pt x="275" y="171"/>
                    <a:pt x="275" y="171"/>
                    <a:pt x="275" y="171"/>
                  </a:cubicBezTo>
                  <a:cubicBezTo>
                    <a:pt x="276" y="167"/>
                    <a:pt x="276" y="167"/>
                    <a:pt x="276" y="167"/>
                  </a:cubicBezTo>
                  <a:cubicBezTo>
                    <a:pt x="276" y="159"/>
                    <a:pt x="276" y="159"/>
                    <a:pt x="276" y="159"/>
                  </a:cubicBezTo>
                  <a:cubicBezTo>
                    <a:pt x="277" y="157"/>
                    <a:pt x="277" y="157"/>
                    <a:pt x="277" y="157"/>
                  </a:cubicBezTo>
                  <a:cubicBezTo>
                    <a:pt x="274" y="154"/>
                    <a:pt x="274" y="154"/>
                    <a:pt x="274" y="154"/>
                  </a:cubicBezTo>
                  <a:cubicBezTo>
                    <a:pt x="273" y="154"/>
                    <a:pt x="273" y="154"/>
                    <a:pt x="273" y="154"/>
                  </a:cubicBezTo>
                  <a:cubicBezTo>
                    <a:pt x="271" y="153"/>
                    <a:pt x="271" y="153"/>
                    <a:pt x="271" y="153"/>
                  </a:cubicBezTo>
                  <a:cubicBezTo>
                    <a:pt x="269" y="150"/>
                    <a:pt x="269" y="150"/>
                    <a:pt x="269" y="150"/>
                  </a:cubicBezTo>
                  <a:cubicBezTo>
                    <a:pt x="270" y="145"/>
                    <a:pt x="270" y="145"/>
                    <a:pt x="270" y="145"/>
                  </a:cubicBezTo>
                  <a:cubicBezTo>
                    <a:pt x="271" y="142"/>
                    <a:pt x="271" y="142"/>
                    <a:pt x="271" y="142"/>
                  </a:cubicBezTo>
                  <a:cubicBezTo>
                    <a:pt x="277" y="137"/>
                    <a:pt x="277" y="137"/>
                    <a:pt x="277" y="137"/>
                  </a:cubicBezTo>
                  <a:cubicBezTo>
                    <a:pt x="285" y="129"/>
                    <a:pt x="285" y="129"/>
                    <a:pt x="285" y="129"/>
                  </a:cubicBezTo>
                  <a:cubicBezTo>
                    <a:pt x="288" y="125"/>
                    <a:pt x="288" y="125"/>
                    <a:pt x="288" y="125"/>
                  </a:cubicBezTo>
                  <a:cubicBezTo>
                    <a:pt x="289" y="121"/>
                    <a:pt x="289" y="121"/>
                    <a:pt x="289" y="121"/>
                  </a:cubicBezTo>
                  <a:cubicBezTo>
                    <a:pt x="291" y="120"/>
                    <a:pt x="291" y="120"/>
                    <a:pt x="291" y="120"/>
                  </a:cubicBezTo>
                  <a:cubicBezTo>
                    <a:pt x="293" y="115"/>
                    <a:pt x="293" y="115"/>
                    <a:pt x="293" y="115"/>
                  </a:cubicBezTo>
                  <a:cubicBezTo>
                    <a:pt x="297" y="111"/>
                    <a:pt x="297" y="111"/>
                    <a:pt x="297" y="111"/>
                  </a:cubicBezTo>
                  <a:cubicBezTo>
                    <a:pt x="300" y="107"/>
                    <a:pt x="300" y="107"/>
                    <a:pt x="300" y="107"/>
                  </a:cubicBezTo>
                  <a:cubicBezTo>
                    <a:pt x="304" y="104"/>
                    <a:pt x="304" y="104"/>
                    <a:pt x="304" y="104"/>
                  </a:cubicBezTo>
                  <a:cubicBezTo>
                    <a:pt x="305" y="99"/>
                    <a:pt x="305" y="99"/>
                    <a:pt x="305" y="99"/>
                  </a:cubicBezTo>
                  <a:cubicBezTo>
                    <a:pt x="308" y="98"/>
                    <a:pt x="308" y="98"/>
                    <a:pt x="308" y="98"/>
                  </a:cubicBezTo>
                  <a:cubicBezTo>
                    <a:pt x="308" y="94"/>
                    <a:pt x="308" y="94"/>
                    <a:pt x="308" y="94"/>
                  </a:cubicBezTo>
                  <a:cubicBezTo>
                    <a:pt x="307" y="90"/>
                    <a:pt x="307" y="90"/>
                    <a:pt x="307" y="90"/>
                  </a:cubicBezTo>
                  <a:cubicBezTo>
                    <a:pt x="305" y="87"/>
                    <a:pt x="305" y="87"/>
                    <a:pt x="305" y="87"/>
                  </a:cubicBezTo>
                  <a:cubicBezTo>
                    <a:pt x="300" y="83"/>
                    <a:pt x="300" y="83"/>
                    <a:pt x="300" y="83"/>
                  </a:cubicBezTo>
                  <a:cubicBezTo>
                    <a:pt x="297" y="78"/>
                    <a:pt x="297" y="78"/>
                    <a:pt x="297" y="78"/>
                  </a:cubicBezTo>
                  <a:cubicBezTo>
                    <a:pt x="297" y="74"/>
                    <a:pt x="297" y="74"/>
                    <a:pt x="297" y="74"/>
                  </a:cubicBezTo>
                  <a:cubicBezTo>
                    <a:pt x="231" y="57"/>
                    <a:pt x="231" y="57"/>
                    <a:pt x="231" y="57"/>
                  </a:cubicBezTo>
                  <a:cubicBezTo>
                    <a:pt x="220" y="56"/>
                    <a:pt x="220" y="56"/>
                    <a:pt x="220" y="56"/>
                  </a:cubicBezTo>
                  <a:cubicBezTo>
                    <a:pt x="216" y="57"/>
                    <a:pt x="216" y="57"/>
                    <a:pt x="216" y="57"/>
                  </a:cubicBezTo>
                  <a:cubicBezTo>
                    <a:pt x="211" y="56"/>
                    <a:pt x="211" y="56"/>
                    <a:pt x="211" y="56"/>
                  </a:cubicBezTo>
                  <a:cubicBezTo>
                    <a:pt x="207" y="57"/>
                    <a:pt x="207" y="57"/>
                    <a:pt x="207" y="57"/>
                  </a:cubicBezTo>
                  <a:cubicBezTo>
                    <a:pt x="178" y="58"/>
                    <a:pt x="178" y="58"/>
                    <a:pt x="178" y="58"/>
                  </a:cubicBezTo>
                  <a:cubicBezTo>
                    <a:pt x="175" y="56"/>
                    <a:pt x="175" y="56"/>
                    <a:pt x="175" y="56"/>
                  </a:cubicBezTo>
                  <a:cubicBezTo>
                    <a:pt x="172" y="57"/>
                    <a:pt x="172" y="57"/>
                    <a:pt x="172" y="57"/>
                  </a:cubicBezTo>
                  <a:cubicBezTo>
                    <a:pt x="169" y="58"/>
                    <a:pt x="169" y="58"/>
                    <a:pt x="169" y="58"/>
                  </a:cubicBezTo>
                  <a:cubicBezTo>
                    <a:pt x="167" y="58"/>
                    <a:pt x="167" y="58"/>
                    <a:pt x="167" y="58"/>
                  </a:cubicBezTo>
                  <a:cubicBezTo>
                    <a:pt x="164" y="57"/>
                    <a:pt x="164" y="57"/>
                    <a:pt x="164" y="57"/>
                  </a:cubicBezTo>
                  <a:cubicBezTo>
                    <a:pt x="164" y="56"/>
                    <a:pt x="164" y="56"/>
                    <a:pt x="164" y="56"/>
                  </a:cubicBezTo>
                  <a:cubicBezTo>
                    <a:pt x="159" y="56"/>
                    <a:pt x="159" y="56"/>
                    <a:pt x="159" y="56"/>
                  </a:cubicBezTo>
                  <a:cubicBezTo>
                    <a:pt x="156" y="55"/>
                    <a:pt x="156" y="55"/>
                    <a:pt x="156" y="55"/>
                  </a:cubicBezTo>
                  <a:cubicBezTo>
                    <a:pt x="155" y="53"/>
                    <a:pt x="155" y="53"/>
                    <a:pt x="155" y="53"/>
                  </a:cubicBezTo>
                  <a:cubicBezTo>
                    <a:pt x="155" y="52"/>
                    <a:pt x="155" y="52"/>
                    <a:pt x="155" y="52"/>
                  </a:cubicBezTo>
                  <a:cubicBezTo>
                    <a:pt x="151" y="51"/>
                    <a:pt x="151" y="51"/>
                    <a:pt x="151" y="51"/>
                  </a:cubicBezTo>
                  <a:cubicBezTo>
                    <a:pt x="143" y="49"/>
                    <a:pt x="143" y="49"/>
                    <a:pt x="143" y="49"/>
                  </a:cubicBezTo>
                  <a:cubicBezTo>
                    <a:pt x="138" y="47"/>
                    <a:pt x="138" y="47"/>
                    <a:pt x="138" y="47"/>
                  </a:cubicBezTo>
                  <a:cubicBezTo>
                    <a:pt x="136" y="46"/>
                    <a:pt x="136" y="46"/>
                    <a:pt x="136" y="46"/>
                  </a:cubicBezTo>
                  <a:cubicBezTo>
                    <a:pt x="130" y="47"/>
                    <a:pt x="130" y="47"/>
                    <a:pt x="130" y="47"/>
                  </a:cubicBezTo>
                  <a:cubicBezTo>
                    <a:pt x="121" y="49"/>
                    <a:pt x="121" y="49"/>
                    <a:pt x="121" y="49"/>
                  </a:cubicBezTo>
                  <a:cubicBezTo>
                    <a:pt x="110" y="46"/>
                    <a:pt x="110" y="46"/>
                    <a:pt x="110" y="46"/>
                  </a:cubicBezTo>
                  <a:cubicBezTo>
                    <a:pt x="103" y="40"/>
                    <a:pt x="103" y="40"/>
                    <a:pt x="103" y="40"/>
                  </a:cubicBezTo>
                  <a:cubicBezTo>
                    <a:pt x="103" y="40"/>
                    <a:pt x="106" y="33"/>
                    <a:pt x="105" y="24"/>
                  </a:cubicBezTo>
                  <a:cubicBezTo>
                    <a:pt x="104" y="14"/>
                    <a:pt x="99" y="12"/>
                    <a:pt x="99" y="12"/>
                  </a:cubicBezTo>
                  <a:cubicBezTo>
                    <a:pt x="94" y="12"/>
                    <a:pt x="94" y="12"/>
                    <a:pt x="94" y="12"/>
                  </a:cubicBezTo>
                  <a:cubicBezTo>
                    <a:pt x="90" y="10"/>
                    <a:pt x="90" y="10"/>
                    <a:pt x="90" y="10"/>
                  </a:cubicBezTo>
                  <a:cubicBezTo>
                    <a:pt x="90" y="10"/>
                    <a:pt x="90" y="4"/>
                    <a:pt x="85" y="4"/>
                  </a:cubicBezTo>
                  <a:cubicBezTo>
                    <a:pt x="80" y="4"/>
                    <a:pt x="80" y="4"/>
                    <a:pt x="80" y="4"/>
                  </a:cubicBezTo>
                  <a:cubicBezTo>
                    <a:pt x="74" y="3"/>
                    <a:pt x="74" y="3"/>
                    <a:pt x="74" y="3"/>
                  </a:cubicBezTo>
                  <a:cubicBezTo>
                    <a:pt x="70" y="0"/>
                    <a:pt x="70" y="0"/>
                    <a:pt x="70" y="0"/>
                  </a:cubicBezTo>
                  <a:cubicBezTo>
                    <a:pt x="70" y="7"/>
                    <a:pt x="70" y="7"/>
                    <a:pt x="70" y="7"/>
                  </a:cubicBezTo>
                  <a:cubicBezTo>
                    <a:pt x="68" y="13"/>
                    <a:pt x="68" y="13"/>
                    <a:pt x="68" y="13"/>
                  </a:cubicBezTo>
                  <a:cubicBezTo>
                    <a:pt x="63" y="22"/>
                    <a:pt x="63" y="22"/>
                    <a:pt x="63" y="22"/>
                  </a:cubicBezTo>
                  <a:cubicBezTo>
                    <a:pt x="64" y="28"/>
                    <a:pt x="64" y="28"/>
                    <a:pt x="64" y="28"/>
                  </a:cubicBezTo>
                  <a:cubicBezTo>
                    <a:pt x="63" y="33"/>
                    <a:pt x="63" y="33"/>
                    <a:pt x="63" y="33"/>
                  </a:cubicBezTo>
                  <a:cubicBezTo>
                    <a:pt x="60" y="38"/>
                    <a:pt x="60" y="38"/>
                    <a:pt x="60" y="38"/>
                  </a:cubicBezTo>
                  <a:cubicBezTo>
                    <a:pt x="58" y="43"/>
                    <a:pt x="58" y="43"/>
                    <a:pt x="58" y="43"/>
                  </a:cubicBezTo>
                  <a:cubicBezTo>
                    <a:pt x="55" y="50"/>
                    <a:pt x="55" y="50"/>
                    <a:pt x="55" y="50"/>
                  </a:cubicBezTo>
                  <a:cubicBezTo>
                    <a:pt x="53" y="55"/>
                    <a:pt x="53" y="55"/>
                    <a:pt x="53" y="55"/>
                  </a:cubicBezTo>
                  <a:cubicBezTo>
                    <a:pt x="47" y="67"/>
                    <a:pt x="47" y="67"/>
                    <a:pt x="47" y="67"/>
                  </a:cubicBezTo>
                  <a:cubicBezTo>
                    <a:pt x="40" y="85"/>
                    <a:pt x="40" y="85"/>
                    <a:pt x="40" y="85"/>
                  </a:cubicBezTo>
                  <a:cubicBezTo>
                    <a:pt x="35" y="98"/>
                    <a:pt x="35" y="98"/>
                    <a:pt x="35" y="98"/>
                  </a:cubicBezTo>
                  <a:cubicBezTo>
                    <a:pt x="30" y="111"/>
                    <a:pt x="30" y="111"/>
                    <a:pt x="30" y="111"/>
                  </a:cubicBezTo>
                  <a:cubicBezTo>
                    <a:pt x="24" y="120"/>
                    <a:pt x="24" y="120"/>
                    <a:pt x="24" y="120"/>
                  </a:cubicBezTo>
                  <a:cubicBezTo>
                    <a:pt x="22" y="124"/>
                    <a:pt x="22" y="124"/>
                    <a:pt x="22" y="124"/>
                  </a:cubicBezTo>
                  <a:cubicBezTo>
                    <a:pt x="18" y="130"/>
                    <a:pt x="18" y="130"/>
                    <a:pt x="18" y="130"/>
                  </a:cubicBezTo>
                  <a:cubicBezTo>
                    <a:pt x="15" y="133"/>
                    <a:pt x="15" y="133"/>
                    <a:pt x="15" y="133"/>
                  </a:cubicBezTo>
                  <a:cubicBezTo>
                    <a:pt x="14" y="136"/>
                    <a:pt x="14" y="136"/>
                    <a:pt x="14" y="136"/>
                  </a:cubicBezTo>
                  <a:cubicBezTo>
                    <a:pt x="11" y="141"/>
                    <a:pt x="11" y="141"/>
                    <a:pt x="11" y="141"/>
                  </a:cubicBezTo>
                  <a:cubicBezTo>
                    <a:pt x="5" y="148"/>
                    <a:pt x="5" y="148"/>
                    <a:pt x="5" y="148"/>
                  </a:cubicBezTo>
                  <a:cubicBezTo>
                    <a:pt x="3" y="152"/>
                    <a:pt x="3" y="152"/>
                    <a:pt x="3" y="152"/>
                  </a:cubicBezTo>
                  <a:cubicBezTo>
                    <a:pt x="5" y="160"/>
                    <a:pt x="5" y="160"/>
                    <a:pt x="5" y="160"/>
                  </a:cubicBezTo>
                  <a:cubicBezTo>
                    <a:pt x="5" y="162"/>
                    <a:pt x="5" y="162"/>
                    <a:pt x="5" y="162"/>
                  </a:cubicBezTo>
                  <a:cubicBezTo>
                    <a:pt x="5" y="164"/>
                    <a:pt x="5" y="164"/>
                    <a:pt x="5" y="164"/>
                  </a:cubicBezTo>
                  <a:cubicBezTo>
                    <a:pt x="4" y="165"/>
                    <a:pt x="4" y="165"/>
                    <a:pt x="4" y="165"/>
                  </a:cubicBezTo>
                  <a:cubicBezTo>
                    <a:pt x="3" y="169"/>
                    <a:pt x="3" y="169"/>
                    <a:pt x="3" y="169"/>
                  </a:cubicBezTo>
                  <a:cubicBezTo>
                    <a:pt x="1" y="170"/>
                    <a:pt x="1" y="170"/>
                    <a:pt x="1" y="170"/>
                  </a:cubicBezTo>
                  <a:cubicBezTo>
                    <a:pt x="1" y="174"/>
                    <a:pt x="1" y="174"/>
                    <a:pt x="1" y="174"/>
                  </a:cubicBezTo>
                  <a:cubicBezTo>
                    <a:pt x="0" y="182"/>
                    <a:pt x="0" y="182"/>
                    <a:pt x="0" y="182"/>
                  </a:cubicBezTo>
                  <a:cubicBezTo>
                    <a:pt x="0" y="187"/>
                    <a:pt x="0" y="187"/>
                    <a:pt x="0" y="187"/>
                  </a:cubicBezTo>
                  <a:cubicBezTo>
                    <a:pt x="2" y="190"/>
                    <a:pt x="2" y="190"/>
                    <a:pt x="2" y="190"/>
                  </a:cubicBezTo>
                  <a:cubicBezTo>
                    <a:pt x="3" y="193"/>
                    <a:pt x="3" y="193"/>
                    <a:pt x="3" y="193"/>
                  </a:cubicBezTo>
                  <a:cubicBezTo>
                    <a:pt x="147" y="234"/>
                    <a:pt x="147" y="234"/>
                    <a:pt x="147" y="234"/>
                  </a:cubicBezTo>
                  <a:cubicBezTo>
                    <a:pt x="147" y="234"/>
                    <a:pt x="216" y="253"/>
                    <a:pt x="239" y="258"/>
                  </a:cubicBezTo>
                  <a:cubicBezTo>
                    <a:pt x="242" y="259"/>
                    <a:pt x="246" y="260"/>
                    <a:pt x="251" y="261"/>
                  </a:cubicBezTo>
                  <a:close/>
                </a:path>
              </a:pathLst>
            </a:custGeom>
            <a:solidFill>
              <a:schemeClr val="accent2"/>
            </a:solidFill>
            <a:ln w="0" cap="flat">
              <a:solidFill>
                <a:schemeClr val="tx2"/>
              </a:solidFill>
              <a:prstDash val="solid"/>
              <a:miter lim="800000"/>
              <a:headEnd/>
              <a:tailEnd/>
            </a:ln>
          </p:spPr>
          <p:txBody>
            <a:bodyPr vert="horz" wrap="square" lIns="34290" tIns="17145" rIns="34290" bIns="1714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75" b="1" i="0" u="none" strike="noStrike" kern="1200" cap="none" spc="0" normalizeH="0" baseline="0" noProof="0">
                <a:ln>
                  <a:noFill/>
                </a:ln>
                <a:solidFill>
                  <a:prstClr val="black"/>
                </a:solidFill>
                <a:effectLst/>
                <a:uLnTx/>
                <a:uFillTx/>
                <a:latin typeface="Source Sans Pro" panose="020B0503030403020204" pitchFamily="34" charset="0"/>
                <a:ea typeface="+mn-ea"/>
                <a:cs typeface="+mn-cs"/>
              </a:endParaRPr>
            </a:p>
          </p:txBody>
        </p:sp>
        <p:sp>
          <p:nvSpPr>
            <p:cNvPr id="84" name="Freeform 20">
              <a:extLst>
                <a:ext uri="{FF2B5EF4-FFF2-40B4-BE49-F238E27FC236}">
                  <a16:creationId xmlns:a16="http://schemas.microsoft.com/office/drawing/2014/main" id="{8C73373F-DD60-4253-AE41-EF530DE66A10}"/>
                </a:ext>
              </a:extLst>
            </p:cNvPr>
            <p:cNvSpPr>
              <a:spLocks/>
            </p:cNvSpPr>
            <p:nvPr/>
          </p:nvSpPr>
          <p:spPr bwMode="auto">
            <a:xfrm>
              <a:off x="5637212" y="1731400"/>
              <a:ext cx="325483" cy="532915"/>
            </a:xfrm>
            <a:custGeom>
              <a:avLst/>
              <a:gdLst>
                <a:gd name="T0" fmla="*/ 46 w 228"/>
                <a:gd name="T1" fmla="*/ 143 h 373"/>
                <a:gd name="T2" fmla="*/ 49 w 228"/>
                <a:gd name="T3" fmla="*/ 152 h 373"/>
                <a:gd name="T4" fmla="*/ 56 w 228"/>
                <a:gd name="T5" fmla="*/ 159 h 373"/>
                <a:gd name="T6" fmla="*/ 57 w 228"/>
                <a:gd name="T7" fmla="*/ 167 h 373"/>
                <a:gd name="T8" fmla="*/ 53 w 228"/>
                <a:gd name="T9" fmla="*/ 173 h 373"/>
                <a:gd name="T10" fmla="*/ 46 w 228"/>
                <a:gd name="T11" fmla="*/ 180 h 373"/>
                <a:gd name="T12" fmla="*/ 40 w 228"/>
                <a:gd name="T13" fmla="*/ 189 h 373"/>
                <a:gd name="T14" fmla="*/ 37 w 228"/>
                <a:gd name="T15" fmla="*/ 194 h 373"/>
                <a:gd name="T16" fmla="*/ 26 w 228"/>
                <a:gd name="T17" fmla="*/ 206 h 373"/>
                <a:gd name="T18" fmla="*/ 19 w 228"/>
                <a:gd name="T19" fmla="*/ 214 h 373"/>
                <a:gd name="T20" fmla="*/ 20 w 228"/>
                <a:gd name="T21" fmla="*/ 222 h 373"/>
                <a:gd name="T22" fmla="*/ 23 w 228"/>
                <a:gd name="T23" fmla="*/ 223 h 373"/>
                <a:gd name="T24" fmla="*/ 25 w 228"/>
                <a:gd name="T25" fmla="*/ 228 h 373"/>
                <a:gd name="T26" fmla="*/ 24 w 228"/>
                <a:gd name="T27" fmla="*/ 240 h 373"/>
                <a:gd name="T28" fmla="*/ 19 w 228"/>
                <a:gd name="T29" fmla="*/ 244 h 373"/>
                <a:gd name="T30" fmla="*/ 18 w 228"/>
                <a:gd name="T31" fmla="*/ 251 h 373"/>
                <a:gd name="T32" fmla="*/ 102 w 228"/>
                <a:gd name="T33" fmla="*/ 352 h 373"/>
                <a:gd name="T34" fmla="*/ 228 w 228"/>
                <a:gd name="T35" fmla="*/ 256 h 373"/>
                <a:gd name="T36" fmla="*/ 224 w 228"/>
                <a:gd name="T37" fmla="*/ 252 h 373"/>
                <a:gd name="T38" fmla="*/ 223 w 228"/>
                <a:gd name="T39" fmla="*/ 247 h 373"/>
                <a:gd name="T40" fmla="*/ 218 w 228"/>
                <a:gd name="T41" fmla="*/ 241 h 373"/>
                <a:gd name="T42" fmla="*/ 213 w 228"/>
                <a:gd name="T43" fmla="*/ 246 h 373"/>
                <a:gd name="T44" fmla="*/ 202 w 228"/>
                <a:gd name="T45" fmla="*/ 248 h 373"/>
                <a:gd name="T46" fmla="*/ 189 w 228"/>
                <a:gd name="T47" fmla="*/ 245 h 373"/>
                <a:gd name="T48" fmla="*/ 184 w 228"/>
                <a:gd name="T49" fmla="*/ 247 h 373"/>
                <a:gd name="T50" fmla="*/ 179 w 228"/>
                <a:gd name="T51" fmla="*/ 247 h 373"/>
                <a:gd name="T52" fmla="*/ 171 w 228"/>
                <a:gd name="T53" fmla="*/ 244 h 373"/>
                <a:gd name="T54" fmla="*/ 168 w 228"/>
                <a:gd name="T55" fmla="*/ 247 h 373"/>
                <a:gd name="T56" fmla="*/ 164 w 228"/>
                <a:gd name="T57" fmla="*/ 249 h 373"/>
                <a:gd name="T58" fmla="*/ 162 w 228"/>
                <a:gd name="T59" fmla="*/ 242 h 373"/>
                <a:gd name="T60" fmla="*/ 160 w 228"/>
                <a:gd name="T61" fmla="*/ 232 h 373"/>
                <a:gd name="T62" fmla="*/ 156 w 228"/>
                <a:gd name="T63" fmla="*/ 226 h 373"/>
                <a:gd name="T64" fmla="*/ 149 w 228"/>
                <a:gd name="T65" fmla="*/ 220 h 373"/>
                <a:gd name="T66" fmla="*/ 149 w 228"/>
                <a:gd name="T67" fmla="*/ 213 h 373"/>
                <a:gd name="T68" fmla="*/ 145 w 228"/>
                <a:gd name="T69" fmla="*/ 204 h 373"/>
                <a:gd name="T70" fmla="*/ 145 w 228"/>
                <a:gd name="T71" fmla="*/ 195 h 373"/>
                <a:gd name="T72" fmla="*/ 142 w 228"/>
                <a:gd name="T73" fmla="*/ 183 h 373"/>
                <a:gd name="T74" fmla="*/ 139 w 228"/>
                <a:gd name="T75" fmla="*/ 179 h 373"/>
                <a:gd name="T76" fmla="*/ 133 w 228"/>
                <a:gd name="T77" fmla="*/ 182 h 373"/>
                <a:gd name="T78" fmla="*/ 127 w 228"/>
                <a:gd name="T79" fmla="*/ 186 h 373"/>
                <a:gd name="T80" fmla="*/ 125 w 228"/>
                <a:gd name="T81" fmla="*/ 183 h 373"/>
                <a:gd name="T82" fmla="*/ 119 w 228"/>
                <a:gd name="T83" fmla="*/ 179 h 373"/>
                <a:gd name="T84" fmla="*/ 125 w 228"/>
                <a:gd name="T85" fmla="*/ 168 h 373"/>
                <a:gd name="T86" fmla="*/ 129 w 228"/>
                <a:gd name="T87" fmla="*/ 166 h 373"/>
                <a:gd name="T88" fmla="*/ 128 w 228"/>
                <a:gd name="T89" fmla="*/ 154 h 373"/>
                <a:gd name="T90" fmla="*/ 134 w 228"/>
                <a:gd name="T91" fmla="*/ 141 h 373"/>
                <a:gd name="T92" fmla="*/ 137 w 228"/>
                <a:gd name="T93" fmla="*/ 131 h 373"/>
                <a:gd name="T94" fmla="*/ 128 w 228"/>
                <a:gd name="T95" fmla="*/ 128 h 373"/>
                <a:gd name="T96" fmla="*/ 123 w 228"/>
                <a:gd name="T97" fmla="*/ 118 h 373"/>
                <a:gd name="T98" fmla="*/ 119 w 228"/>
                <a:gd name="T99" fmla="*/ 106 h 373"/>
                <a:gd name="T100" fmla="*/ 109 w 228"/>
                <a:gd name="T101" fmla="*/ 93 h 373"/>
                <a:gd name="T102" fmla="*/ 104 w 228"/>
                <a:gd name="T103" fmla="*/ 82 h 373"/>
                <a:gd name="T104" fmla="*/ 101 w 228"/>
                <a:gd name="T105" fmla="*/ 76 h 373"/>
                <a:gd name="T106" fmla="*/ 101 w 228"/>
                <a:gd name="T107" fmla="*/ 69 h 373"/>
                <a:gd name="T108" fmla="*/ 97 w 228"/>
                <a:gd name="T109" fmla="*/ 62 h 373"/>
                <a:gd name="T110" fmla="*/ 98 w 228"/>
                <a:gd name="T111" fmla="*/ 48 h 373"/>
                <a:gd name="T112" fmla="*/ 104 w 228"/>
                <a:gd name="T113" fmla="*/ 25 h 373"/>
                <a:gd name="T114" fmla="*/ 108 w 228"/>
                <a:gd name="T115" fmla="*/ 8 h 373"/>
                <a:gd name="T116" fmla="*/ 47 w 228"/>
                <a:gd name="T117" fmla="*/ 120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8" h="373">
                  <a:moveTo>
                    <a:pt x="48" y="132"/>
                  </a:moveTo>
                  <a:cubicBezTo>
                    <a:pt x="48" y="138"/>
                    <a:pt x="46" y="143"/>
                    <a:pt x="46" y="143"/>
                  </a:cubicBezTo>
                  <a:cubicBezTo>
                    <a:pt x="46" y="147"/>
                    <a:pt x="46" y="147"/>
                    <a:pt x="46" y="147"/>
                  </a:cubicBezTo>
                  <a:cubicBezTo>
                    <a:pt x="49" y="152"/>
                    <a:pt x="49" y="152"/>
                    <a:pt x="49" y="152"/>
                  </a:cubicBezTo>
                  <a:cubicBezTo>
                    <a:pt x="54" y="156"/>
                    <a:pt x="54" y="156"/>
                    <a:pt x="54" y="156"/>
                  </a:cubicBezTo>
                  <a:cubicBezTo>
                    <a:pt x="56" y="159"/>
                    <a:pt x="56" y="159"/>
                    <a:pt x="56" y="159"/>
                  </a:cubicBezTo>
                  <a:cubicBezTo>
                    <a:pt x="57" y="163"/>
                    <a:pt x="57" y="163"/>
                    <a:pt x="57" y="163"/>
                  </a:cubicBezTo>
                  <a:cubicBezTo>
                    <a:pt x="57" y="167"/>
                    <a:pt x="57" y="167"/>
                    <a:pt x="57" y="167"/>
                  </a:cubicBezTo>
                  <a:cubicBezTo>
                    <a:pt x="54" y="168"/>
                    <a:pt x="54" y="168"/>
                    <a:pt x="54" y="168"/>
                  </a:cubicBezTo>
                  <a:cubicBezTo>
                    <a:pt x="53" y="173"/>
                    <a:pt x="53" y="173"/>
                    <a:pt x="53" y="173"/>
                  </a:cubicBezTo>
                  <a:cubicBezTo>
                    <a:pt x="49" y="176"/>
                    <a:pt x="49" y="176"/>
                    <a:pt x="49" y="176"/>
                  </a:cubicBezTo>
                  <a:cubicBezTo>
                    <a:pt x="46" y="180"/>
                    <a:pt x="46" y="180"/>
                    <a:pt x="46" y="180"/>
                  </a:cubicBezTo>
                  <a:cubicBezTo>
                    <a:pt x="42" y="184"/>
                    <a:pt x="42" y="184"/>
                    <a:pt x="42" y="184"/>
                  </a:cubicBezTo>
                  <a:cubicBezTo>
                    <a:pt x="40" y="189"/>
                    <a:pt x="40" y="189"/>
                    <a:pt x="40" y="189"/>
                  </a:cubicBezTo>
                  <a:cubicBezTo>
                    <a:pt x="38" y="190"/>
                    <a:pt x="38" y="190"/>
                    <a:pt x="38" y="190"/>
                  </a:cubicBezTo>
                  <a:cubicBezTo>
                    <a:pt x="37" y="194"/>
                    <a:pt x="37" y="194"/>
                    <a:pt x="37" y="194"/>
                  </a:cubicBezTo>
                  <a:cubicBezTo>
                    <a:pt x="34" y="198"/>
                    <a:pt x="34" y="198"/>
                    <a:pt x="34" y="198"/>
                  </a:cubicBezTo>
                  <a:cubicBezTo>
                    <a:pt x="26" y="206"/>
                    <a:pt x="26" y="206"/>
                    <a:pt x="26" y="206"/>
                  </a:cubicBezTo>
                  <a:cubicBezTo>
                    <a:pt x="20" y="211"/>
                    <a:pt x="20" y="211"/>
                    <a:pt x="20" y="211"/>
                  </a:cubicBezTo>
                  <a:cubicBezTo>
                    <a:pt x="19" y="214"/>
                    <a:pt x="19" y="214"/>
                    <a:pt x="19" y="214"/>
                  </a:cubicBezTo>
                  <a:cubicBezTo>
                    <a:pt x="18" y="219"/>
                    <a:pt x="18" y="219"/>
                    <a:pt x="18" y="219"/>
                  </a:cubicBezTo>
                  <a:cubicBezTo>
                    <a:pt x="20" y="222"/>
                    <a:pt x="20" y="222"/>
                    <a:pt x="20" y="222"/>
                  </a:cubicBezTo>
                  <a:cubicBezTo>
                    <a:pt x="22" y="223"/>
                    <a:pt x="22" y="223"/>
                    <a:pt x="22" y="223"/>
                  </a:cubicBezTo>
                  <a:cubicBezTo>
                    <a:pt x="23" y="223"/>
                    <a:pt x="23" y="223"/>
                    <a:pt x="23" y="223"/>
                  </a:cubicBezTo>
                  <a:cubicBezTo>
                    <a:pt x="26" y="226"/>
                    <a:pt x="26" y="226"/>
                    <a:pt x="26" y="226"/>
                  </a:cubicBezTo>
                  <a:cubicBezTo>
                    <a:pt x="25" y="228"/>
                    <a:pt x="25" y="228"/>
                    <a:pt x="25" y="228"/>
                  </a:cubicBezTo>
                  <a:cubicBezTo>
                    <a:pt x="25" y="236"/>
                    <a:pt x="25" y="236"/>
                    <a:pt x="25" y="236"/>
                  </a:cubicBezTo>
                  <a:cubicBezTo>
                    <a:pt x="24" y="240"/>
                    <a:pt x="24" y="240"/>
                    <a:pt x="24" y="240"/>
                  </a:cubicBezTo>
                  <a:cubicBezTo>
                    <a:pt x="24" y="242"/>
                    <a:pt x="24" y="242"/>
                    <a:pt x="24" y="242"/>
                  </a:cubicBezTo>
                  <a:cubicBezTo>
                    <a:pt x="19" y="244"/>
                    <a:pt x="19" y="244"/>
                    <a:pt x="19" y="244"/>
                  </a:cubicBezTo>
                  <a:cubicBezTo>
                    <a:pt x="18" y="246"/>
                    <a:pt x="18" y="246"/>
                    <a:pt x="18" y="246"/>
                  </a:cubicBezTo>
                  <a:cubicBezTo>
                    <a:pt x="18" y="251"/>
                    <a:pt x="18" y="251"/>
                    <a:pt x="18" y="251"/>
                  </a:cubicBezTo>
                  <a:cubicBezTo>
                    <a:pt x="0" y="330"/>
                    <a:pt x="0" y="330"/>
                    <a:pt x="0" y="330"/>
                  </a:cubicBezTo>
                  <a:cubicBezTo>
                    <a:pt x="35" y="338"/>
                    <a:pt x="102" y="352"/>
                    <a:pt x="102" y="352"/>
                  </a:cubicBezTo>
                  <a:cubicBezTo>
                    <a:pt x="208" y="373"/>
                    <a:pt x="208" y="373"/>
                    <a:pt x="208" y="373"/>
                  </a:cubicBezTo>
                  <a:cubicBezTo>
                    <a:pt x="228" y="256"/>
                    <a:pt x="228" y="256"/>
                    <a:pt x="228" y="256"/>
                  </a:cubicBezTo>
                  <a:cubicBezTo>
                    <a:pt x="226" y="254"/>
                    <a:pt x="226" y="254"/>
                    <a:pt x="226" y="254"/>
                  </a:cubicBezTo>
                  <a:cubicBezTo>
                    <a:pt x="224" y="252"/>
                    <a:pt x="224" y="252"/>
                    <a:pt x="224" y="252"/>
                  </a:cubicBezTo>
                  <a:cubicBezTo>
                    <a:pt x="224" y="251"/>
                    <a:pt x="224" y="251"/>
                    <a:pt x="224" y="251"/>
                  </a:cubicBezTo>
                  <a:cubicBezTo>
                    <a:pt x="223" y="247"/>
                    <a:pt x="223" y="247"/>
                    <a:pt x="223" y="247"/>
                  </a:cubicBezTo>
                  <a:cubicBezTo>
                    <a:pt x="221" y="244"/>
                    <a:pt x="221" y="244"/>
                    <a:pt x="221" y="244"/>
                  </a:cubicBezTo>
                  <a:cubicBezTo>
                    <a:pt x="218" y="241"/>
                    <a:pt x="218" y="241"/>
                    <a:pt x="218" y="241"/>
                  </a:cubicBezTo>
                  <a:cubicBezTo>
                    <a:pt x="214" y="241"/>
                    <a:pt x="214" y="241"/>
                    <a:pt x="214" y="241"/>
                  </a:cubicBezTo>
                  <a:cubicBezTo>
                    <a:pt x="213" y="246"/>
                    <a:pt x="213" y="246"/>
                    <a:pt x="213" y="246"/>
                  </a:cubicBezTo>
                  <a:cubicBezTo>
                    <a:pt x="212" y="249"/>
                    <a:pt x="212" y="249"/>
                    <a:pt x="212" y="249"/>
                  </a:cubicBezTo>
                  <a:cubicBezTo>
                    <a:pt x="202" y="248"/>
                    <a:pt x="202" y="248"/>
                    <a:pt x="202" y="248"/>
                  </a:cubicBezTo>
                  <a:cubicBezTo>
                    <a:pt x="197" y="246"/>
                    <a:pt x="197" y="246"/>
                    <a:pt x="197" y="246"/>
                  </a:cubicBezTo>
                  <a:cubicBezTo>
                    <a:pt x="189" y="245"/>
                    <a:pt x="189" y="245"/>
                    <a:pt x="189" y="245"/>
                  </a:cubicBezTo>
                  <a:cubicBezTo>
                    <a:pt x="185" y="245"/>
                    <a:pt x="185" y="245"/>
                    <a:pt x="185" y="245"/>
                  </a:cubicBezTo>
                  <a:cubicBezTo>
                    <a:pt x="184" y="247"/>
                    <a:pt x="184" y="247"/>
                    <a:pt x="184" y="247"/>
                  </a:cubicBezTo>
                  <a:cubicBezTo>
                    <a:pt x="184" y="249"/>
                    <a:pt x="184" y="249"/>
                    <a:pt x="184" y="249"/>
                  </a:cubicBezTo>
                  <a:cubicBezTo>
                    <a:pt x="179" y="247"/>
                    <a:pt x="179" y="247"/>
                    <a:pt x="179" y="247"/>
                  </a:cubicBezTo>
                  <a:cubicBezTo>
                    <a:pt x="174" y="244"/>
                    <a:pt x="174" y="244"/>
                    <a:pt x="174" y="244"/>
                  </a:cubicBezTo>
                  <a:cubicBezTo>
                    <a:pt x="171" y="244"/>
                    <a:pt x="171" y="244"/>
                    <a:pt x="171" y="244"/>
                  </a:cubicBezTo>
                  <a:cubicBezTo>
                    <a:pt x="169" y="244"/>
                    <a:pt x="169" y="244"/>
                    <a:pt x="169" y="244"/>
                  </a:cubicBezTo>
                  <a:cubicBezTo>
                    <a:pt x="168" y="247"/>
                    <a:pt x="168" y="247"/>
                    <a:pt x="168" y="247"/>
                  </a:cubicBezTo>
                  <a:cubicBezTo>
                    <a:pt x="168" y="249"/>
                    <a:pt x="168" y="249"/>
                    <a:pt x="168" y="249"/>
                  </a:cubicBezTo>
                  <a:cubicBezTo>
                    <a:pt x="164" y="249"/>
                    <a:pt x="164" y="249"/>
                    <a:pt x="164" y="249"/>
                  </a:cubicBezTo>
                  <a:cubicBezTo>
                    <a:pt x="162" y="245"/>
                    <a:pt x="162" y="245"/>
                    <a:pt x="162" y="245"/>
                  </a:cubicBezTo>
                  <a:cubicBezTo>
                    <a:pt x="162" y="242"/>
                    <a:pt x="162" y="242"/>
                    <a:pt x="162" y="242"/>
                  </a:cubicBezTo>
                  <a:cubicBezTo>
                    <a:pt x="162" y="238"/>
                    <a:pt x="162" y="238"/>
                    <a:pt x="162" y="238"/>
                  </a:cubicBezTo>
                  <a:cubicBezTo>
                    <a:pt x="160" y="232"/>
                    <a:pt x="160" y="232"/>
                    <a:pt x="160" y="232"/>
                  </a:cubicBezTo>
                  <a:cubicBezTo>
                    <a:pt x="160" y="226"/>
                    <a:pt x="160" y="226"/>
                    <a:pt x="160" y="226"/>
                  </a:cubicBezTo>
                  <a:cubicBezTo>
                    <a:pt x="156" y="226"/>
                    <a:pt x="156" y="226"/>
                    <a:pt x="156" y="226"/>
                  </a:cubicBezTo>
                  <a:cubicBezTo>
                    <a:pt x="151" y="223"/>
                    <a:pt x="151" y="223"/>
                    <a:pt x="151" y="223"/>
                  </a:cubicBezTo>
                  <a:cubicBezTo>
                    <a:pt x="149" y="220"/>
                    <a:pt x="149" y="220"/>
                    <a:pt x="149" y="220"/>
                  </a:cubicBezTo>
                  <a:cubicBezTo>
                    <a:pt x="149" y="218"/>
                    <a:pt x="149" y="218"/>
                    <a:pt x="149" y="218"/>
                  </a:cubicBezTo>
                  <a:cubicBezTo>
                    <a:pt x="149" y="213"/>
                    <a:pt x="149" y="213"/>
                    <a:pt x="149" y="213"/>
                  </a:cubicBezTo>
                  <a:cubicBezTo>
                    <a:pt x="149" y="208"/>
                    <a:pt x="149" y="208"/>
                    <a:pt x="149" y="208"/>
                  </a:cubicBezTo>
                  <a:cubicBezTo>
                    <a:pt x="145" y="204"/>
                    <a:pt x="145" y="204"/>
                    <a:pt x="145" y="204"/>
                  </a:cubicBezTo>
                  <a:cubicBezTo>
                    <a:pt x="145" y="201"/>
                    <a:pt x="145" y="201"/>
                    <a:pt x="145" y="201"/>
                  </a:cubicBezTo>
                  <a:cubicBezTo>
                    <a:pt x="145" y="195"/>
                    <a:pt x="145" y="195"/>
                    <a:pt x="145" y="195"/>
                  </a:cubicBezTo>
                  <a:cubicBezTo>
                    <a:pt x="144" y="187"/>
                    <a:pt x="144" y="187"/>
                    <a:pt x="144" y="187"/>
                  </a:cubicBezTo>
                  <a:cubicBezTo>
                    <a:pt x="142" y="183"/>
                    <a:pt x="142" y="183"/>
                    <a:pt x="142" y="183"/>
                  </a:cubicBezTo>
                  <a:cubicBezTo>
                    <a:pt x="141" y="179"/>
                    <a:pt x="141" y="179"/>
                    <a:pt x="141" y="179"/>
                  </a:cubicBezTo>
                  <a:cubicBezTo>
                    <a:pt x="139" y="179"/>
                    <a:pt x="139" y="179"/>
                    <a:pt x="139" y="179"/>
                  </a:cubicBezTo>
                  <a:cubicBezTo>
                    <a:pt x="135" y="182"/>
                    <a:pt x="135" y="182"/>
                    <a:pt x="135" y="182"/>
                  </a:cubicBezTo>
                  <a:cubicBezTo>
                    <a:pt x="133" y="182"/>
                    <a:pt x="133" y="182"/>
                    <a:pt x="133" y="182"/>
                  </a:cubicBezTo>
                  <a:cubicBezTo>
                    <a:pt x="130" y="183"/>
                    <a:pt x="130" y="183"/>
                    <a:pt x="130" y="183"/>
                  </a:cubicBezTo>
                  <a:cubicBezTo>
                    <a:pt x="127" y="186"/>
                    <a:pt x="127" y="186"/>
                    <a:pt x="127" y="186"/>
                  </a:cubicBezTo>
                  <a:cubicBezTo>
                    <a:pt x="125" y="186"/>
                    <a:pt x="125" y="186"/>
                    <a:pt x="125" y="186"/>
                  </a:cubicBezTo>
                  <a:cubicBezTo>
                    <a:pt x="125" y="183"/>
                    <a:pt x="125" y="183"/>
                    <a:pt x="125" y="183"/>
                  </a:cubicBezTo>
                  <a:cubicBezTo>
                    <a:pt x="121" y="181"/>
                    <a:pt x="121" y="181"/>
                    <a:pt x="121" y="181"/>
                  </a:cubicBezTo>
                  <a:cubicBezTo>
                    <a:pt x="119" y="179"/>
                    <a:pt x="119" y="179"/>
                    <a:pt x="119" y="179"/>
                  </a:cubicBezTo>
                  <a:cubicBezTo>
                    <a:pt x="122" y="172"/>
                    <a:pt x="122" y="172"/>
                    <a:pt x="122" y="172"/>
                  </a:cubicBezTo>
                  <a:cubicBezTo>
                    <a:pt x="125" y="168"/>
                    <a:pt x="125" y="168"/>
                    <a:pt x="125" y="168"/>
                  </a:cubicBezTo>
                  <a:cubicBezTo>
                    <a:pt x="128" y="168"/>
                    <a:pt x="128" y="168"/>
                    <a:pt x="128" y="168"/>
                  </a:cubicBezTo>
                  <a:cubicBezTo>
                    <a:pt x="129" y="166"/>
                    <a:pt x="129" y="166"/>
                    <a:pt x="129" y="166"/>
                  </a:cubicBezTo>
                  <a:cubicBezTo>
                    <a:pt x="127" y="160"/>
                    <a:pt x="127" y="160"/>
                    <a:pt x="127" y="160"/>
                  </a:cubicBezTo>
                  <a:cubicBezTo>
                    <a:pt x="128" y="154"/>
                    <a:pt x="128" y="154"/>
                    <a:pt x="128" y="154"/>
                  </a:cubicBezTo>
                  <a:cubicBezTo>
                    <a:pt x="131" y="147"/>
                    <a:pt x="131" y="147"/>
                    <a:pt x="131" y="147"/>
                  </a:cubicBezTo>
                  <a:cubicBezTo>
                    <a:pt x="134" y="141"/>
                    <a:pt x="134" y="141"/>
                    <a:pt x="134" y="141"/>
                  </a:cubicBezTo>
                  <a:cubicBezTo>
                    <a:pt x="137" y="135"/>
                    <a:pt x="137" y="135"/>
                    <a:pt x="137" y="135"/>
                  </a:cubicBezTo>
                  <a:cubicBezTo>
                    <a:pt x="137" y="131"/>
                    <a:pt x="137" y="131"/>
                    <a:pt x="137" y="131"/>
                  </a:cubicBezTo>
                  <a:cubicBezTo>
                    <a:pt x="128" y="129"/>
                    <a:pt x="128" y="129"/>
                    <a:pt x="128" y="129"/>
                  </a:cubicBezTo>
                  <a:cubicBezTo>
                    <a:pt x="128" y="128"/>
                    <a:pt x="128" y="128"/>
                    <a:pt x="128" y="128"/>
                  </a:cubicBezTo>
                  <a:cubicBezTo>
                    <a:pt x="125" y="124"/>
                    <a:pt x="125" y="124"/>
                    <a:pt x="125" y="124"/>
                  </a:cubicBezTo>
                  <a:cubicBezTo>
                    <a:pt x="123" y="118"/>
                    <a:pt x="123" y="118"/>
                    <a:pt x="123" y="118"/>
                  </a:cubicBezTo>
                  <a:cubicBezTo>
                    <a:pt x="122" y="111"/>
                    <a:pt x="122" y="111"/>
                    <a:pt x="122" y="111"/>
                  </a:cubicBezTo>
                  <a:cubicBezTo>
                    <a:pt x="119" y="106"/>
                    <a:pt x="119" y="106"/>
                    <a:pt x="119" y="106"/>
                  </a:cubicBezTo>
                  <a:cubicBezTo>
                    <a:pt x="114" y="101"/>
                    <a:pt x="114" y="101"/>
                    <a:pt x="114" y="101"/>
                  </a:cubicBezTo>
                  <a:cubicBezTo>
                    <a:pt x="109" y="93"/>
                    <a:pt x="109" y="93"/>
                    <a:pt x="109" y="93"/>
                  </a:cubicBezTo>
                  <a:cubicBezTo>
                    <a:pt x="108" y="88"/>
                    <a:pt x="108" y="88"/>
                    <a:pt x="108" y="88"/>
                  </a:cubicBezTo>
                  <a:cubicBezTo>
                    <a:pt x="104" y="82"/>
                    <a:pt x="104" y="82"/>
                    <a:pt x="104" y="82"/>
                  </a:cubicBezTo>
                  <a:cubicBezTo>
                    <a:pt x="104" y="79"/>
                    <a:pt x="104" y="79"/>
                    <a:pt x="104" y="79"/>
                  </a:cubicBezTo>
                  <a:cubicBezTo>
                    <a:pt x="101" y="76"/>
                    <a:pt x="101" y="76"/>
                    <a:pt x="101" y="76"/>
                  </a:cubicBezTo>
                  <a:cubicBezTo>
                    <a:pt x="101" y="72"/>
                    <a:pt x="101" y="72"/>
                    <a:pt x="101" y="72"/>
                  </a:cubicBezTo>
                  <a:cubicBezTo>
                    <a:pt x="101" y="69"/>
                    <a:pt x="101" y="69"/>
                    <a:pt x="101" y="69"/>
                  </a:cubicBezTo>
                  <a:cubicBezTo>
                    <a:pt x="99" y="64"/>
                    <a:pt x="99" y="64"/>
                    <a:pt x="99" y="64"/>
                  </a:cubicBezTo>
                  <a:cubicBezTo>
                    <a:pt x="97" y="62"/>
                    <a:pt x="97" y="62"/>
                    <a:pt x="97" y="62"/>
                  </a:cubicBezTo>
                  <a:cubicBezTo>
                    <a:pt x="97" y="59"/>
                    <a:pt x="97" y="59"/>
                    <a:pt x="97" y="59"/>
                  </a:cubicBezTo>
                  <a:cubicBezTo>
                    <a:pt x="98" y="48"/>
                    <a:pt x="98" y="48"/>
                    <a:pt x="98" y="48"/>
                  </a:cubicBezTo>
                  <a:cubicBezTo>
                    <a:pt x="101" y="36"/>
                    <a:pt x="101" y="36"/>
                    <a:pt x="101" y="36"/>
                  </a:cubicBezTo>
                  <a:cubicBezTo>
                    <a:pt x="104" y="25"/>
                    <a:pt x="104" y="25"/>
                    <a:pt x="104" y="25"/>
                  </a:cubicBezTo>
                  <a:cubicBezTo>
                    <a:pt x="106" y="18"/>
                    <a:pt x="106" y="18"/>
                    <a:pt x="106" y="18"/>
                  </a:cubicBezTo>
                  <a:cubicBezTo>
                    <a:pt x="108" y="8"/>
                    <a:pt x="108" y="8"/>
                    <a:pt x="108" y="8"/>
                  </a:cubicBezTo>
                  <a:cubicBezTo>
                    <a:pt x="76" y="0"/>
                    <a:pt x="76" y="0"/>
                    <a:pt x="76" y="0"/>
                  </a:cubicBezTo>
                  <a:cubicBezTo>
                    <a:pt x="76" y="0"/>
                    <a:pt x="52" y="114"/>
                    <a:pt x="47" y="120"/>
                  </a:cubicBezTo>
                  <a:cubicBezTo>
                    <a:pt x="43" y="127"/>
                    <a:pt x="48" y="125"/>
                    <a:pt x="48" y="132"/>
                  </a:cubicBezTo>
                  <a:close/>
                </a:path>
              </a:pathLst>
            </a:custGeom>
            <a:solidFill>
              <a:schemeClr val="accent5"/>
            </a:solidFill>
            <a:ln w="0" cap="flat">
              <a:solidFill>
                <a:schemeClr val="tx2"/>
              </a:solidFill>
              <a:prstDash val="solid"/>
              <a:miter lim="800000"/>
              <a:headEnd/>
              <a:tailEnd/>
            </a:ln>
          </p:spPr>
          <p:txBody>
            <a:bodyPr vert="horz" wrap="square" lIns="34290" tIns="17145" rIns="34290" bIns="1714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75" b="1" i="0" u="none" strike="noStrike" kern="1200" cap="none" spc="0" normalizeH="0" baseline="0" noProof="0">
                <a:ln>
                  <a:noFill/>
                </a:ln>
                <a:solidFill>
                  <a:prstClr val="black"/>
                </a:solidFill>
                <a:effectLst/>
                <a:uLnTx/>
                <a:uFillTx/>
                <a:latin typeface="Source Sans Pro" panose="020B0503030403020204" pitchFamily="34" charset="0"/>
                <a:ea typeface="+mn-ea"/>
                <a:cs typeface="+mn-cs"/>
              </a:endParaRPr>
            </a:p>
          </p:txBody>
        </p:sp>
        <p:sp>
          <p:nvSpPr>
            <p:cNvPr id="85" name="Freeform 21">
              <a:extLst>
                <a:ext uri="{FF2B5EF4-FFF2-40B4-BE49-F238E27FC236}">
                  <a16:creationId xmlns:a16="http://schemas.microsoft.com/office/drawing/2014/main" id="{2CB2FC0F-67D0-2FD9-275A-D89BB72A6976}"/>
                </a:ext>
              </a:extLst>
            </p:cNvPr>
            <p:cNvSpPr>
              <a:spLocks/>
            </p:cNvSpPr>
            <p:nvPr/>
          </p:nvSpPr>
          <p:spPr bwMode="auto">
            <a:xfrm>
              <a:off x="5775501" y="1743205"/>
              <a:ext cx="558212" cy="360899"/>
            </a:xfrm>
            <a:custGeom>
              <a:avLst/>
              <a:gdLst>
                <a:gd name="T0" fmla="*/ 184 w 391"/>
                <a:gd name="T1" fmla="*/ 33 h 252"/>
                <a:gd name="T2" fmla="*/ 9 w 391"/>
                <a:gd name="T3" fmla="*/ 10 h 252"/>
                <a:gd name="T4" fmla="*/ 4 w 391"/>
                <a:gd name="T5" fmla="*/ 28 h 252"/>
                <a:gd name="T6" fmla="*/ 0 w 391"/>
                <a:gd name="T7" fmla="*/ 51 h 252"/>
                <a:gd name="T8" fmla="*/ 2 w 391"/>
                <a:gd name="T9" fmla="*/ 56 h 252"/>
                <a:gd name="T10" fmla="*/ 4 w 391"/>
                <a:gd name="T11" fmla="*/ 64 h 252"/>
                <a:gd name="T12" fmla="*/ 7 w 391"/>
                <a:gd name="T13" fmla="*/ 71 h 252"/>
                <a:gd name="T14" fmla="*/ 11 w 391"/>
                <a:gd name="T15" fmla="*/ 80 h 252"/>
                <a:gd name="T16" fmla="*/ 17 w 391"/>
                <a:gd name="T17" fmla="*/ 93 h 252"/>
                <a:gd name="T18" fmla="*/ 25 w 391"/>
                <a:gd name="T19" fmla="*/ 103 h 252"/>
                <a:gd name="T20" fmla="*/ 28 w 391"/>
                <a:gd name="T21" fmla="*/ 116 h 252"/>
                <a:gd name="T22" fmla="*/ 31 w 391"/>
                <a:gd name="T23" fmla="*/ 121 h 252"/>
                <a:gd name="T24" fmla="*/ 40 w 391"/>
                <a:gd name="T25" fmla="*/ 127 h 252"/>
                <a:gd name="T26" fmla="*/ 34 w 391"/>
                <a:gd name="T27" fmla="*/ 139 h 252"/>
                <a:gd name="T28" fmla="*/ 30 w 391"/>
                <a:gd name="T29" fmla="*/ 152 h 252"/>
                <a:gd name="T30" fmla="*/ 31 w 391"/>
                <a:gd name="T31" fmla="*/ 160 h 252"/>
                <a:gd name="T32" fmla="*/ 25 w 391"/>
                <a:gd name="T33" fmla="*/ 164 h 252"/>
                <a:gd name="T34" fmla="*/ 24 w 391"/>
                <a:gd name="T35" fmla="*/ 173 h 252"/>
                <a:gd name="T36" fmla="*/ 28 w 391"/>
                <a:gd name="T37" fmla="*/ 178 h 252"/>
                <a:gd name="T38" fmla="*/ 33 w 391"/>
                <a:gd name="T39" fmla="*/ 175 h 252"/>
                <a:gd name="T40" fmla="*/ 38 w 391"/>
                <a:gd name="T41" fmla="*/ 174 h 252"/>
                <a:gd name="T42" fmla="*/ 44 w 391"/>
                <a:gd name="T43" fmla="*/ 171 h 252"/>
                <a:gd name="T44" fmla="*/ 47 w 391"/>
                <a:gd name="T45" fmla="*/ 179 h 252"/>
                <a:gd name="T46" fmla="*/ 48 w 391"/>
                <a:gd name="T47" fmla="*/ 193 h 252"/>
                <a:gd name="T48" fmla="*/ 52 w 391"/>
                <a:gd name="T49" fmla="*/ 200 h 252"/>
                <a:gd name="T50" fmla="*/ 52 w 391"/>
                <a:gd name="T51" fmla="*/ 210 h 252"/>
                <a:gd name="T52" fmla="*/ 54 w 391"/>
                <a:gd name="T53" fmla="*/ 215 h 252"/>
                <a:gd name="T54" fmla="*/ 63 w 391"/>
                <a:gd name="T55" fmla="*/ 218 h 252"/>
                <a:gd name="T56" fmla="*/ 65 w 391"/>
                <a:gd name="T57" fmla="*/ 230 h 252"/>
                <a:gd name="T58" fmla="*/ 65 w 391"/>
                <a:gd name="T59" fmla="*/ 237 h 252"/>
                <a:gd name="T60" fmla="*/ 71 w 391"/>
                <a:gd name="T61" fmla="*/ 241 h 252"/>
                <a:gd name="T62" fmla="*/ 72 w 391"/>
                <a:gd name="T63" fmla="*/ 236 h 252"/>
                <a:gd name="T64" fmla="*/ 77 w 391"/>
                <a:gd name="T65" fmla="*/ 236 h 252"/>
                <a:gd name="T66" fmla="*/ 87 w 391"/>
                <a:gd name="T67" fmla="*/ 241 h 252"/>
                <a:gd name="T68" fmla="*/ 88 w 391"/>
                <a:gd name="T69" fmla="*/ 237 h 252"/>
                <a:gd name="T70" fmla="*/ 100 w 391"/>
                <a:gd name="T71" fmla="*/ 238 h 252"/>
                <a:gd name="T72" fmla="*/ 115 w 391"/>
                <a:gd name="T73" fmla="*/ 241 h 252"/>
                <a:gd name="T74" fmla="*/ 117 w 391"/>
                <a:gd name="T75" fmla="*/ 233 h 252"/>
                <a:gd name="T76" fmla="*/ 124 w 391"/>
                <a:gd name="T77" fmla="*/ 236 h 252"/>
                <a:gd name="T78" fmla="*/ 127 w 391"/>
                <a:gd name="T79" fmla="*/ 243 h 252"/>
                <a:gd name="T80" fmla="*/ 129 w 391"/>
                <a:gd name="T81" fmla="*/ 246 h 252"/>
                <a:gd name="T82" fmla="*/ 136 w 391"/>
                <a:gd name="T83" fmla="*/ 221 h 252"/>
                <a:gd name="T84" fmla="*/ 373 w 391"/>
                <a:gd name="T85" fmla="*/ 252 h 252"/>
                <a:gd name="T86" fmla="*/ 391 w 391"/>
                <a:gd name="T87" fmla="*/ 6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91" h="252">
                  <a:moveTo>
                    <a:pt x="391" y="60"/>
                  </a:moveTo>
                  <a:cubicBezTo>
                    <a:pt x="391" y="60"/>
                    <a:pt x="243" y="42"/>
                    <a:pt x="184" y="33"/>
                  </a:cubicBezTo>
                  <a:cubicBezTo>
                    <a:pt x="112" y="22"/>
                    <a:pt x="11" y="0"/>
                    <a:pt x="11" y="0"/>
                  </a:cubicBezTo>
                  <a:cubicBezTo>
                    <a:pt x="9" y="10"/>
                    <a:pt x="9" y="10"/>
                    <a:pt x="9" y="10"/>
                  </a:cubicBezTo>
                  <a:cubicBezTo>
                    <a:pt x="7" y="17"/>
                    <a:pt x="7" y="17"/>
                    <a:pt x="7" y="17"/>
                  </a:cubicBezTo>
                  <a:cubicBezTo>
                    <a:pt x="4" y="28"/>
                    <a:pt x="4" y="28"/>
                    <a:pt x="4" y="28"/>
                  </a:cubicBezTo>
                  <a:cubicBezTo>
                    <a:pt x="1" y="40"/>
                    <a:pt x="1" y="40"/>
                    <a:pt x="1" y="40"/>
                  </a:cubicBezTo>
                  <a:cubicBezTo>
                    <a:pt x="0" y="51"/>
                    <a:pt x="0" y="51"/>
                    <a:pt x="0" y="51"/>
                  </a:cubicBezTo>
                  <a:cubicBezTo>
                    <a:pt x="0" y="54"/>
                    <a:pt x="0" y="54"/>
                    <a:pt x="0" y="54"/>
                  </a:cubicBezTo>
                  <a:cubicBezTo>
                    <a:pt x="2" y="56"/>
                    <a:pt x="2" y="56"/>
                    <a:pt x="2" y="56"/>
                  </a:cubicBezTo>
                  <a:cubicBezTo>
                    <a:pt x="4" y="61"/>
                    <a:pt x="4" y="61"/>
                    <a:pt x="4" y="61"/>
                  </a:cubicBezTo>
                  <a:cubicBezTo>
                    <a:pt x="4" y="64"/>
                    <a:pt x="4" y="64"/>
                    <a:pt x="4" y="64"/>
                  </a:cubicBezTo>
                  <a:cubicBezTo>
                    <a:pt x="4" y="68"/>
                    <a:pt x="4" y="68"/>
                    <a:pt x="4" y="68"/>
                  </a:cubicBezTo>
                  <a:cubicBezTo>
                    <a:pt x="7" y="71"/>
                    <a:pt x="7" y="71"/>
                    <a:pt x="7" y="71"/>
                  </a:cubicBezTo>
                  <a:cubicBezTo>
                    <a:pt x="7" y="74"/>
                    <a:pt x="7" y="74"/>
                    <a:pt x="7" y="74"/>
                  </a:cubicBezTo>
                  <a:cubicBezTo>
                    <a:pt x="11" y="80"/>
                    <a:pt x="11" y="80"/>
                    <a:pt x="11" y="80"/>
                  </a:cubicBezTo>
                  <a:cubicBezTo>
                    <a:pt x="12" y="85"/>
                    <a:pt x="12" y="85"/>
                    <a:pt x="12" y="85"/>
                  </a:cubicBezTo>
                  <a:cubicBezTo>
                    <a:pt x="17" y="93"/>
                    <a:pt x="17" y="93"/>
                    <a:pt x="17" y="93"/>
                  </a:cubicBezTo>
                  <a:cubicBezTo>
                    <a:pt x="22" y="98"/>
                    <a:pt x="22" y="98"/>
                    <a:pt x="22" y="98"/>
                  </a:cubicBezTo>
                  <a:cubicBezTo>
                    <a:pt x="25" y="103"/>
                    <a:pt x="25" y="103"/>
                    <a:pt x="25" y="103"/>
                  </a:cubicBezTo>
                  <a:cubicBezTo>
                    <a:pt x="26" y="110"/>
                    <a:pt x="26" y="110"/>
                    <a:pt x="26" y="110"/>
                  </a:cubicBezTo>
                  <a:cubicBezTo>
                    <a:pt x="28" y="116"/>
                    <a:pt x="28" y="116"/>
                    <a:pt x="28" y="116"/>
                  </a:cubicBezTo>
                  <a:cubicBezTo>
                    <a:pt x="31" y="120"/>
                    <a:pt x="31" y="120"/>
                    <a:pt x="31" y="120"/>
                  </a:cubicBezTo>
                  <a:cubicBezTo>
                    <a:pt x="31" y="121"/>
                    <a:pt x="31" y="121"/>
                    <a:pt x="31" y="121"/>
                  </a:cubicBezTo>
                  <a:cubicBezTo>
                    <a:pt x="40" y="123"/>
                    <a:pt x="40" y="123"/>
                    <a:pt x="40" y="123"/>
                  </a:cubicBezTo>
                  <a:cubicBezTo>
                    <a:pt x="40" y="127"/>
                    <a:pt x="40" y="127"/>
                    <a:pt x="40" y="127"/>
                  </a:cubicBezTo>
                  <a:cubicBezTo>
                    <a:pt x="37" y="133"/>
                    <a:pt x="37" y="133"/>
                    <a:pt x="37" y="133"/>
                  </a:cubicBezTo>
                  <a:cubicBezTo>
                    <a:pt x="34" y="139"/>
                    <a:pt x="34" y="139"/>
                    <a:pt x="34" y="139"/>
                  </a:cubicBezTo>
                  <a:cubicBezTo>
                    <a:pt x="31" y="146"/>
                    <a:pt x="31" y="146"/>
                    <a:pt x="31" y="146"/>
                  </a:cubicBezTo>
                  <a:cubicBezTo>
                    <a:pt x="30" y="152"/>
                    <a:pt x="30" y="152"/>
                    <a:pt x="30" y="152"/>
                  </a:cubicBezTo>
                  <a:cubicBezTo>
                    <a:pt x="32" y="158"/>
                    <a:pt x="32" y="158"/>
                    <a:pt x="32" y="158"/>
                  </a:cubicBezTo>
                  <a:cubicBezTo>
                    <a:pt x="31" y="160"/>
                    <a:pt x="31" y="160"/>
                    <a:pt x="31" y="160"/>
                  </a:cubicBezTo>
                  <a:cubicBezTo>
                    <a:pt x="28" y="160"/>
                    <a:pt x="28" y="160"/>
                    <a:pt x="28" y="160"/>
                  </a:cubicBezTo>
                  <a:cubicBezTo>
                    <a:pt x="25" y="164"/>
                    <a:pt x="25" y="164"/>
                    <a:pt x="25" y="164"/>
                  </a:cubicBezTo>
                  <a:cubicBezTo>
                    <a:pt x="22" y="171"/>
                    <a:pt x="22" y="171"/>
                    <a:pt x="22" y="171"/>
                  </a:cubicBezTo>
                  <a:cubicBezTo>
                    <a:pt x="24" y="173"/>
                    <a:pt x="24" y="173"/>
                    <a:pt x="24" y="173"/>
                  </a:cubicBezTo>
                  <a:cubicBezTo>
                    <a:pt x="28" y="175"/>
                    <a:pt x="28" y="175"/>
                    <a:pt x="28" y="175"/>
                  </a:cubicBezTo>
                  <a:cubicBezTo>
                    <a:pt x="28" y="178"/>
                    <a:pt x="28" y="178"/>
                    <a:pt x="28" y="178"/>
                  </a:cubicBezTo>
                  <a:cubicBezTo>
                    <a:pt x="30" y="178"/>
                    <a:pt x="30" y="178"/>
                    <a:pt x="30" y="178"/>
                  </a:cubicBezTo>
                  <a:cubicBezTo>
                    <a:pt x="33" y="175"/>
                    <a:pt x="33" y="175"/>
                    <a:pt x="33" y="175"/>
                  </a:cubicBezTo>
                  <a:cubicBezTo>
                    <a:pt x="36" y="174"/>
                    <a:pt x="36" y="174"/>
                    <a:pt x="36" y="174"/>
                  </a:cubicBezTo>
                  <a:cubicBezTo>
                    <a:pt x="38" y="174"/>
                    <a:pt x="38" y="174"/>
                    <a:pt x="38" y="174"/>
                  </a:cubicBezTo>
                  <a:cubicBezTo>
                    <a:pt x="42" y="171"/>
                    <a:pt x="42" y="171"/>
                    <a:pt x="42" y="171"/>
                  </a:cubicBezTo>
                  <a:cubicBezTo>
                    <a:pt x="44" y="171"/>
                    <a:pt x="44" y="171"/>
                    <a:pt x="44" y="171"/>
                  </a:cubicBezTo>
                  <a:cubicBezTo>
                    <a:pt x="45" y="175"/>
                    <a:pt x="45" y="175"/>
                    <a:pt x="45" y="175"/>
                  </a:cubicBezTo>
                  <a:cubicBezTo>
                    <a:pt x="47" y="179"/>
                    <a:pt x="47" y="179"/>
                    <a:pt x="47" y="179"/>
                  </a:cubicBezTo>
                  <a:cubicBezTo>
                    <a:pt x="48" y="187"/>
                    <a:pt x="48" y="187"/>
                    <a:pt x="48" y="187"/>
                  </a:cubicBezTo>
                  <a:cubicBezTo>
                    <a:pt x="48" y="193"/>
                    <a:pt x="48" y="193"/>
                    <a:pt x="48" y="193"/>
                  </a:cubicBezTo>
                  <a:cubicBezTo>
                    <a:pt x="48" y="196"/>
                    <a:pt x="48" y="196"/>
                    <a:pt x="48" y="196"/>
                  </a:cubicBezTo>
                  <a:cubicBezTo>
                    <a:pt x="52" y="200"/>
                    <a:pt x="52" y="200"/>
                    <a:pt x="52" y="200"/>
                  </a:cubicBezTo>
                  <a:cubicBezTo>
                    <a:pt x="52" y="205"/>
                    <a:pt x="52" y="205"/>
                    <a:pt x="52" y="205"/>
                  </a:cubicBezTo>
                  <a:cubicBezTo>
                    <a:pt x="52" y="210"/>
                    <a:pt x="52" y="210"/>
                    <a:pt x="52" y="210"/>
                  </a:cubicBezTo>
                  <a:cubicBezTo>
                    <a:pt x="52" y="212"/>
                    <a:pt x="52" y="212"/>
                    <a:pt x="52" y="212"/>
                  </a:cubicBezTo>
                  <a:cubicBezTo>
                    <a:pt x="54" y="215"/>
                    <a:pt x="54" y="215"/>
                    <a:pt x="54" y="215"/>
                  </a:cubicBezTo>
                  <a:cubicBezTo>
                    <a:pt x="59" y="218"/>
                    <a:pt x="59" y="218"/>
                    <a:pt x="59" y="218"/>
                  </a:cubicBezTo>
                  <a:cubicBezTo>
                    <a:pt x="63" y="218"/>
                    <a:pt x="63" y="218"/>
                    <a:pt x="63" y="218"/>
                  </a:cubicBezTo>
                  <a:cubicBezTo>
                    <a:pt x="63" y="224"/>
                    <a:pt x="63" y="224"/>
                    <a:pt x="63" y="224"/>
                  </a:cubicBezTo>
                  <a:cubicBezTo>
                    <a:pt x="65" y="230"/>
                    <a:pt x="65" y="230"/>
                    <a:pt x="65" y="230"/>
                  </a:cubicBezTo>
                  <a:cubicBezTo>
                    <a:pt x="65" y="234"/>
                    <a:pt x="65" y="234"/>
                    <a:pt x="65" y="234"/>
                  </a:cubicBezTo>
                  <a:cubicBezTo>
                    <a:pt x="65" y="237"/>
                    <a:pt x="65" y="237"/>
                    <a:pt x="65" y="237"/>
                  </a:cubicBezTo>
                  <a:cubicBezTo>
                    <a:pt x="67" y="241"/>
                    <a:pt x="67" y="241"/>
                    <a:pt x="67" y="241"/>
                  </a:cubicBezTo>
                  <a:cubicBezTo>
                    <a:pt x="71" y="241"/>
                    <a:pt x="71" y="241"/>
                    <a:pt x="71" y="241"/>
                  </a:cubicBezTo>
                  <a:cubicBezTo>
                    <a:pt x="71" y="239"/>
                    <a:pt x="71" y="239"/>
                    <a:pt x="71" y="239"/>
                  </a:cubicBezTo>
                  <a:cubicBezTo>
                    <a:pt x="72" y="236"/>
                    <a:pt x="72" y="236"/>
                    <a:pt x="72" y="236"/>
                  </a:cubicBezTo>
                  <a:cubicBezTo>
                    <a:pt x="74" y="236"/>
                    <a:pt x="74" y="236"/>
                    <a:pt x="74" y="236"/>
                  </a:cubicBezTo>
                  <a:cubicBezTo>
                    <a:pt x="77" y="236"/>
                    <a:pt x="77" y="236"/>
                    <a:pt x="77" y="236"/>
                  </a:cubicBezTo>
                  <a:cubicBezTo>
                    <a:pt x="82" y="239"/>
                    <a:pt x="82" y="239"/>
                    <a:pt x="82" y="239"/>
                  </a:cubicBezTo>
                  <a:cubicBezTo>
                    <a:pt x="87" y="241"/>
                    <a:pt x="87" y="241"/>
                    <a:pt x="87" y="241"/>
                  </a:cubicBezTo>
                  <a:cubicBezTo>
                    <a:pt x="87" y="239"/>
                    <a:pt x="87" y="239"/>
                    <a:pt x="87" y="239"/>
                  </a:cubicBezTo>
                  <a:cubicBezTo>
                    <a:pt x="88" y="237"/>
                    <a:pt x="88" y="237"/>
                    <a:pt x="88" y="237"/>
                  </a:cubicBezTo>
                  <a:cubicBezTo>
                    <a:pt x="92" y="237"/>
                    <a:pt x="92" y="237"/>
                    <a:pt x="92" y="237"/>
                  </a:cubicBezTo>
                  <a:cubicBezTo>
                    <a:pt x="100" y="238"/>
                    <a:pt x="100" y="238"/>
                    <a:pt x="100" y="238"/>
                  </a:cubicBezTo>
                  <a:cubicBezTo>
                    <a:pt x="105" y="240"/>
                    <a:pt x="105" y="240"/>
                    <a:pt x="105" y="240"/>
                  </a:cubicBezTo>
                  <a:cubicBezTo>
                    <a:pt x="115" y="241"/>
                    <a:pt x="115" y="241"/>
                    <a:pt x="115" y="241"/>
                  </a:cubicBezTo>
                  <a:cubicBezTo>
                    <a:pt x="116" y="238"/>
                    <a:pt x="116" y="238"/>
                    <a:pt x="116" y="238"/>
                  </a:cubicBezTo>
                  <a:cubicBezTo>
                    <a:pt x="117" y="233"/>
                    <a:pt x="117" y="233"/>
                    <a:pt x="117" y="233"/>
                  </a:cubicBezTo>
                  <a:cubicBezTo>
                    <a:pt x="121" y="233"/>
                    <a:pt x="121" y="233"/>
                    <a:pt x="121" y="233"/>
                  </a:cubicBezTo>
                  <a:cubicBezTo>
                    <a:pt x="124" y="236"/>
                    <a:pt x="124" y="236"/>
                    <a:pt x="124" y="236"/>
                  </a:cubicBezTo>
                  <a:cubicBezTo>
                    <a:pt x="126" y="239"/>
                    <a:pt x="126" y="239"/>
                    <a:pt x="126" y="239"/>
                  </a:cubicBezTo>
                  <a:cubicBezTo>
                    <a:pt x="127" y="243"/>
                    <a:pt x="127" y="243"/>
                    <a:pt x="127" y="243"/>
                  </a:cubicBezTo>
                  <a:cubicBezTo>
                    <a:pt x="127" y="244"/>
                    <a:pt x="127" y="244"/>
                    <a:pt x="127" y="244"/>
                  </a:cubicBezTo>
                  <a:cubicBezTo>
                    <a:pt x="129" y="246"/>
                    <a:pt x="129" y="246"/>
                    <a:pt x="129" y="246"/>
                  </a:cubicBezTo>
                  <a:cubicBezTo>
                    <a:pt x="131" y="248"/>
                    <a:pt x="131" y="248"/>
                    <a:pt x="131" y="248"/>
                  </a:cubicBezTo>
                  <a:cubicBezTo>
                    <a:pt x="136" y="221"/>
                    <a:pt x="136" y="221"/>
                    <a:pt x="136" y="221"/>
                  </a:cubicBezTo>
                  <a:cubicBezTo>
                    <a:pt x="372" y="252"/>
                    <a:pt x="372" y="252"/>
                    <a:pt x="372" y="252"/>
                  </a:cubicBezTo>
                  <a:cubicBezTo>
                    <a:pt x="373" y="252"/>
                    <a:pt x="373" y="252"/>
                    <a:pt x="373" y="252"/>
                  </a:cubicBezTo>
                  <a:cubicBezTo>
                    <a:pt x="377" y="207"/>
                    <a:pt x="377" y="207"/>
                    <a:pt x="377" y="207"/>
                  </a:cubicBezTo>
                  <a:lnTo>
                    <a:pt x="391" y="60"/>
                  </a:lnTo>
                  <a:close/>
                </a:path>
              </a:pathLst>
            </a:custGeom>
            <a:solidFill>
              <a:schemeClr val="accent3"/>
            </a:solidFill>
            <a:ln w="0" cap="flat">
              <a:solidFill>
                <a:schemeClr val="tx2"/>
              </a:solidFill>
              <a:prstDash val="solid"/>
              <a:miter lim="800000"/>
              <a:headEnd/>
              <a:tailEnd/>
            </a:ln>
          </p:spPr>
          <p:txBody>
            <a:bodyPr vert="horz" wrap="square" lIns="34290" tIns="17145" rIns="34290" bIns="1714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75" b="1" i="0" u="none" strike="noStrike" kern="1200" cap="none" spc="0" normalizeH="0" baseline="0" noProof="0">
                <a:ln>
                  <a:noFill/>
                </a:ln>
                <a:solidFill>
                  <a:prstClr val="black"/>
                </a:solidFill>
                <a:effectLst/>
                <a:uLnTx/>
                <a:uFillTx/>
                <a:latin typeface="Source Sans Pro" panose="020B0503030403020204" pitchFamily="34" charset="0"/>
                <a:ea typeface="+mn-ea"/>
                <a:cs typeface="+mn-cs"/>
              </a:endParaRPr>
            </a:p>
          </p:txBody>
        </p:sp>
        <p:sp>
          <p:nvSpPr>
            <p:cNvPr id="86" name="Freeform 22">
              <a:extLst>
                <a:ext uri="{FF2B5EF4-FFF2-40B4-BE49-F238E27FC236}">
                  <a16:creationId xmlns:a16="http://schemas.microsoft.com/office/drawing/2014/main" id="{291D171A-8CE7-36DE-C6F9-86300712CED4}"/>
                </a:ext>
              </a:extLst>
            </p:cNvPr>
            <p:cNvSpPr>
              <a:spLocks/>
            </p:cNvSpPr>
            <p:nvPr/>
          </p:nvSpPr>
          <p:spPr bwMode="auto">
            <a:xfrm>
              <a:off x="7897045" y="1787053"/>
              <a:ext cx="197314" cy="315365"/>
            </a:xfrm>
            <a:custGeom>
              <a:avLst/>
              <a:gdLst>
                <a:gd name="T0" fmla="*/ 34 w 117"/>
                <a:gd name="T1" fmla="*/ 182 h 187"/>
                <a:gd name="T2" fmla="*/ 34 w 117"/>
                <a:gd name="T3" fmla="*/ 176 h 187"/>
                <a:gd name="T4" fmla="*/ 37 w 117"/>
                <a:gd name="T5" fmla="*/ 171 h 187"/>
                <a:gd name="T6" fmla="*/ 40 w 117"/>
                <a:gd name="T7" fmla="*/ 166 h 187"/>
                <a:gd name="T8" fmla="*/ 44 w 117"/>
                <a:gd name="T9" fmla="*/ 161 h 187"/>
                <a:gd name="T10" fmla="*/ 40 w 117"/>
                <a:gd name="T11" fmla="*/ 159 h 187"/>
                <a:gd name="T12" fmla="*/ 42 w 117"/>
                <a:gd name="T13" fmla="*/ 155 h 187"/>
                <a:gd name="T14" fmla="*/ 45 w 117"/>
                <a:gd name="T15" fmla="*/ 155 h 187"/>
                <a:gd name="T16" fmla="*/ 48 w 117"/>
                <a:gd name="T17" fmla="*/ 150 h 187"/>
                <a:gd name="T18" fmla="*/ 52 w 117"/>
                <a:gd name="T19" fmla="*/ 153 h 187"/>
                <a:gd name="T20" fmla="*/ 51 w 117"/>
                <a:gd name="T21" fmla="*/ 149 h 187"/>
                <a:gd name="T22" fmla="*/ 56 w 117"/>
                <a:gd name="T23" fmla="*/ 148 h 187"/>
                <a:gd name="T24" fmla="*/ 59 w 117"/>
                <a:gd name="T25" fmla="*/ 139 h 187"/>
                <a:gd name="T26" fmla="*/ 67 w 117"/>
                <a:gd name="T27" fmla="*/ 141 h 187"/>
                <a:gd name="T28" fmla="*/ 68 w 117"/>
                <a:gd name="T29" fmla="*/ 132 h 187"/>
                <a:gd name="T30" fmla="*/ 68 w 117"/>
                <a:gd name="T31" fmla="*/ 123 h 187"/>
                <a:gd name="T32" fmla="*/ 69 w 117"/>
                <a:gd name="T33" fmla="*/ 116 h 187"/>
                <a:gd name="T34" fmla="*/ 79 w 117"/>
                <a:gd name="T35" fmla="*/ 122 h 187"/>
                <a:gd name="T36" fmla="*/ 81 w 117"/>
                <a:gd name="T37" fmla="*/ 115 h 187"/>
                <a:gd name="T38" fmla="*/ 84 w 117"/>
                <a:gd name="T39" fmla="*/ 122 h 187"/>
                <a:gd name="T40" fmla="*/ 88 w 117"/>
                <a:gd name="T41" fmla="*/ 116 h 187"/>
                <a:gd name="T42" fmla="*/ 87 w 117"/>
                <a:gd name="T43" fmla="*/ 111 h 187"/>
                <a:gd name="T44" fmla="*/ 95 w 117"/>
                <a:gd name="T45" fmla="*/ 115 h 187"/>
                <a:gd name="T46" fmla="*/ 97 w 117"/>
                <a:gd name="T47" fmla="*/ 111 h 187"/>
                <a:gd name="T48" fmla="*/ 103 w 117"/>
                <a:gd name="T49" fmla="*/ 105 h 187"/>
                <a:gd name="T50" fmla="*/ 106 w 117"/>
                <a:gd name="T51" fmla="*/ 101 h 187"/>
                <a:gd name="T52" fmla="*/ 114 w 117"/>
                <a:gd name="T53" fmla="*/ 97 h 187"/>
                <a:gd name="T54" fmla="*/ 116 w 117"/>
                <a:gd name="T55" fmla="*/ 88 h 187"/>
                <a:gd name="T56" fmla="*/ 112 w 117"/>
                <a:gd name="T57" fmla="*/ 86 h 187"/>
                <a:gd name="T58" fmla="*/ 112 w 117"/>
                <a:gd name="T59" fmla="*/ 82 h 187"/>
                <a:gd name="T60" fmla="*/ 104 w 117"/>
                <a:gd name="T61" fmla="*/ 77 h 187"/>
                <a:gd name="T62" fmla="*/ 101 w 117"/>
                <a:gd name="T63" fmla="*/ 64 h 187"/>
                <a:gd name="T64" fmla="*/ 95 w 117"/>
                <a:gd name="T65" fmla="*/ 63 h 187"/>
                <a:gd name="T66" fmla="*/ 84 w 117"/>
                <a:gd name="T67" fmla="*/ 56 h 187"/>
                <a:gd name="T68" fmla="*/ 77 w 117"/>
                <a:gd name="T69" fmla="*/ 31 h 187"/>
                <a:gd name="T70" fmla="*/ 71 w 117"/>
                <a:gd name="T71" fmla="*/ 11 h 187"/>
                <a:gd name="T72" fmla="*/ 53 w 117"/>
                <a:gd name="T73" fmla="*/ 3 h 187"/>
                <a:gd name="T74" fmla="*/ 42 w 117"/>
                <a:gd name="T75" fmla="*/ 11 h 187"/>
                <a:gd name="T76" fmla="*/ 30 w 117"/>
                <a:gd name="T77" fmla="*/ 5 h 187"/>
                <a:gd name="T78" fmla="*/ 22 w 117"/>
                <a:gd name="T79" fmla="*/ 22 h 187"/>
                <a:gd name="T80" fmla="*/ 13 w 117"/>
                <a:gd name="T81" fmla="*/ 54 h 187"/>
                <a:gd name="T82" fmla="*/ 15 w 117"/>
                <a:gd name="T83" fmla="*/ 71 h 187"/>
                <a:gd name="T84" fmla="*/ 12 w 117"/>
                <a:gd name="T85" fmla="*/ 82 h 187"/>
                <a:gd name="T86" fmla="*/ 7 w 117"/>
                <a:gd name="T87" fmla="*/ 95 h 187"/>
                <a:gd name="T88" fmla="*/ 0 w 117"/>
                <a:gd name="T89" fmla="*/ 103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7" h="187">
                  <a:moveTo>
                    <a:pt x="33" y="187"/>
                  </a:moveTo>
                  <a:lnTo>
                    <a:pt x="33" y="185"/>
                  </a:lnTo>
                  <a:lnTo>
                    <a:pt x="34" y="182"/>
                  </a:lnTo>
                  <a:lnTo>
                    <a:pt x="34" y="181"/>
                  </a:lnTo>
                  <a:lnTo>
                    <a:pt x="34" y="178"/>
                  </a:lnTo>
                  <a:lnTo>
                    <a:pt x="34" y="176"/>
                  </a:lnTo>
                  <a:lnTo>
                    <a:pt x="35" y="174"/>
                  </a:lnTo>
                  <a:lnTo>
                    <a:pt x="37" y="174"/>
                  </a:lnTo>
                  <a:lnTo>
                    <a:pt x="37" y="171"/>
                  </a:lnTo>
                  <a:lnTo>
                    <a:pt x="38" y="169"/>
                  </a:lnTo>
                  <a:lnTo>
                    <a:pt x="38" y="166"/>
                  </a:lnTo>
                  <a:lnTo>
                    <a:pt x="40" y="166"/>
                  </a:lnTo>
                  <a:lnTo>
                    <a:pt x="41" y="166"/>
                  </a:lnTo>
                  <a:lnTo>
                    <a:pt x="44" y="166"/>
                  </a:lnTo>
                  <a:lnTo>
                    <a:pt x="44" y="161"/>
                  </a:lnTo>
                  <a:lnTo>
                    <a:pt x="41" y="161"/>
                  </a:lnTo>
                  <a:lnTo>
                    <a:pt x="40" y="161"/>
                  </a:lnTo>
                  <a:lnTo>
                    <a:pt x="40" y="159"/>
                  </a:lnTo>
                  <a:lnTo>
                    <a:pt x="40" y="158"/>
                  </a:lnTo>
                  <a:lnTo>
                    <a:pt x="42" y="156"/>
                  </a:lnTo>
                  <a:lnTo>
                    <a:pt x="42" y="155"/>
                  </a:lnTo>
                  <a:lnTo>
                    <a:pt x="44" y="153"/>
                  </a:lnTo>
                  <a:lnTo>
                    <a:pt x="45" y="154"/>
                  </a:lnTo>
                  <a:lnTo>
                    <a:pt x="45" y="155"/>
                  </a:lnTo>
                  <a:lnTo>
                    <a:pt x="47" y="154"/>
                  </a:lnTo>
                  <a:lnTo>
                    <a:pt x="48" y="153"/>
                  </a:lnTo>
                  <a:lnTo>
                    <a:pt x="48" y="150"/>
                  </a:lnTo>
                  <a:lnTo>
                    <a:pt x="50" y="152"/>
                  </a:lnTo>
                  <a:lnTo>
                    <a:pt x="51" y="153"/>
                  </a:lnTo>
                  <a:lnTo>
                    <a:pt x="52" y="153"/>
                  </a:lnTo>
                  <a:lnTo>
                    <a:pt x="52" y="150"/>
                  </a:lnTo>
                  <a:lnTo>
                    <a:pt x="52" y="149"/>
                  </a:lnTo>
                  <a:lnTo>
                    <a:pt x="51" y="149"/>
                  </a:lnTo>
                  <a:lnTo>
                    <a:pt x="50" y="147"/>
                  </a:lnTo>
                  <a:lnTo>
                    <a:pt x="54" y="147"/>
                  </a:lnTo>
                  <a:lnTo>
                    <a:pt x="56" y="148"/>
                  </a:lnTo>
                  <a:lnTo>
                    <a:pt x="59" y="147"/>
                  </a:lnTo>
                  <a:lnTo>
                    <a:pt x="60" y="144"/>
                  </a:lnTo>
                  <a:lnTo>
                    <a:pt x="59" y="139"/>
                  </a:lnTo>
                  <a:lnTo>
                    <a:pt x="61" y="139"/>
                  </a:lnTo>
                  <a:lnTo>
                    <a:pt x="64" y="142"/>
                  </a:lnTo>
                  <a:lnTo>
                    <a:pt x="67" y="141"/>
                  </a:lnTo>
                  <a:lnTo>
                    <a:pt x="68" y="139"/>
                  </a:lnTo>
                  <a:lnTo>
                    <a:pt x="69" y="135"/>
                  </a:lnTo>
                  <a:lnTo>
                    <a:pt x="68" y="132"/>
                  </a:lnTo>
                  <a:lnTo>
                    <a:pt x="69" y="128"/>
                  </a:lnTo>
                  <a:lnTo>
                    <a:pt x="69" y="126"/>
                  </a:lnTo>
                  <a:lnTo>
                    <a:pt x="68" y="123"/>
                  </a:lnTo>
                  <a:lnTo>
                    <a:pt x="68" y="121"/>
                  </a:lnTo>
                  <a:lnTo>
                    <a:pt x="69" y="118"/>
                  </a:lnTo>
                  <a:lnTo>
                    <a:pt x="69" y="116"/>
                  </a:lnTo>
                  <a:lnTo>
                    <a:pt x="73" y="120"/>
                  </a:lnTo>
                  <a:lnTo>
                    <a:pt x="74" y="122"/>
                  </a:lnTo>
                  <a:lnTo>
                    <a:pt x="79" y="122"/>
                  </a:lnTo>
                  <a:lnTo>
                    <a:pt x="79" y="120"/>
                  </a:lnTo>
                  <a:lnTo>
                    <a:pt x="79" y="116"/>
                  </a:lnTo>
                  <a:lnTo>
                    <a:pt x="81" y="115"/>
                  </a:lnTo>
                  <a:lnTo>
                    <a:pt x="84" y="116"/>
                  </a:lnTo>
                  <a:lnTo>
                    <a:pt x="84" y="118"/>
                  </a:lnTo>
                  <a:lnTo>
                    <a:pt x="84" y="122"/>
                  </a:lnTo>
                  <a:lnTo>
                    <a:pt x="87" y="121"/>
                  </a:lnTo>
                  <a:lnTo>
                    <a:pt x="90" y="118"/>
                  </a:lnTo>
                  <a:lnTo>
                    <a:pt x="88" y="116"/>
                  </a:lnTo>
                  <a:lnTo>
                    <a:pt x="86" y="114"/>
                  </a:lnTo>
                  <a:lnTo>
                    <a:pt x="86" y="112"/>
                  </a:lnTo>
                  <a:lnTo>
                    <a:pt x="87" y="111"/>
                  </a:lnTo>
                  <a:lnTo>
                    <a:pt x="90" y="114"/>
                  </a:lnTo>
                  <a:lnTo>
                    <a:pt x="93" y="116"/>
                  </a:lnTo>
                  <a:lnTo>
                    <a:pt x="95" y="115"/>
                  </a:lnTo>
                  <a:lnTo>
                    <a:pt x="94" y="111"/>
                  </a:lnTo>
                  <a:lnTo>
                    <a:pt x="95" y="111"/>
                  </a:lnTo>
                  <a:lnTo>
                    <a:pt x="97" y="111"/>
                  </a:lnTo>
                  <a:lnTo>
                    <a:pt x="97" y="105"/>
                  </a:lnTo>
                  <a:lnTo>
                    <a:pt x="101" y="105"/>
                  </a:lnTo>
                  <a:lnTo>
                    <a:pt x="103" y="105"/>
                  </a:lnTo>
                  <a:lnTo>
                    <a:pt x="104" y="104"/>
                  </a:lnTo>
                  <a:lnTo>
                    <a:pt x="104" y="101"/>
                  </a:lnTo>
                  <a:lnTo>
                    <a:pt x="106" y="101"/>
                  </a:lnTo>
                  <a:lnTo>
                    <a:pt x="107" y="100"/>
                  </a:lnTo>
                  <a:lnTo>
                    <a:pt x="110" y="97"/>
                  </a:lnTo>
                  <a:lnTo>
                    <a:pt x="114" y="97"/>
                  </a:lnTo>
                  <a:lnTo>
                    <a:pt x="116" y="95"/>
                  </a:lnTo>
                  <a:lnTo>
                    <a:pt x="117" y="89"/>
                  </a:lnTo>
                  <a:lnTo>
                    <a:pt x="116" y="88"/>
                  </a:lnTo>
                  <a:lnTo>
                    <a:pt x="115" y="88"/>
                  </a:lnTo>
                  <a:lnTo>
                    <a:pt x="113" y="88"/>
                  </a:lnTo>
                  <a:lnTo>
                    <a:pt x="112" y="86"/>
                  </a:lnTo>
                  <a:lnTo>
                    <a:pt x="114" y="84"/>
                  </a:lnTo>
                  <a:lnTo>
                    <a:pt x="114" y="83"/>
                  </a:lnTo>
                  <a:lnTo>
                    <a:pt x="112" y="82"/>
                  </a:lnTo>
                  <a:lnTo>
                    <a:pt x="110" y="77"/>
                  </a:lnTo>
                  <a:lnTo>
                    <a:pt x="106" y="77"/>
                  </a:lnTo>
                  <a:lnTo>
                    <a:pt x="104" y="77"/>
                  </a:lnTo>
                  <a:lnTo>
                    <a:pt x="102" y="73"/>
                  </a:lnTo>
                  <a:lnTo>
                    <a:pt x="101" y="68"/>
                  </a:lnTo>
                  <a:lnTo>
                    <a:pt x="101" y="64"/>
                  </a:lnTo>
                  <a:lnTo>
                    <a:pt x="100" y="61"/>
                  </a:lnTo>
                  <a:lnTo>
                    <a:pt x="97" y="62"/>
                  </a:lnTo>
                  <a:lnTo>
                    <a:pt x="95" y="63"/>
                  </a:lnTo>
                  <a:lnTo>
                    <a:pt x="91" y="63"/>
                  </a:lnTo>
                  <a:lnTo>
                    <a:pt x="87" y="61"/>
                  </a:lnTo>
                  <a:lnTo>
                    <a:pt x="84" y="56"/>
                  </a:lnTo>
                  <a:lnTo>
                    <a:pt x="83" y="49"/>
                  </a:lnTo>
                  <a:lnTo>
                    <a:pt x="79" y="40"/>
                  </a:lnTo>
                  <a:lnTo>
                    <a:pt x="77" y="31"/>
                  </a:lnTo>
                  <a:lnTo>
                    <a:pt x="75" y="26"/>
                  </a:lnTo>
                  <a:lnTo>
                    <a:pt x="73" y="18"/>
                  </a:lnTo>
                  <a:lnTo>
                    <a:pt x="71" y="11"/>
                  </a:lnTo>
                  <a:lnTo>
                    <a:pt x="69" y="8"/>
                  </a:lnTo>
                  <a:lnTo>
                    <a:pt x="56" y="0"/>
                  </a:lnTo>
                  <a:lnTo>
                    <a:pt x="53" y="3"/>
                  </a:lnTo>
                  <a:lnTo>
                    <a:pt x="50" y="7"/>
                  </a:lnTo>
                  <a:lnTo>
                    <a:pt x="45" y="11"/>
                  </a:lnTo>
                  <a:lnTo>
                    <a:pt x="42" y="11"/>
                  </a:lnTo>
                  <a:lnTo>
                    <a:pt x="39" y="9"/>
                  </a:lnTo>
                  <a:lnTo>
                    <a:pt x="34" y="6"/>
                  </a:lnTo>
                  <a:lnTo>
                    <a:pt x="30" y="5"/>
                  </a:lnTo>
                  <a:lnTo>
                    <a:pt x="29" y="5"/>
                  </a:lnTo>
                  <a:lnTo>
                    <a:pt x="27" y="7"/>
                  </a:lnTo>
                  <a:lnTo>
                    <a:pt x="22" y="22"/>
                  </a:lnTo>
                  <a:lnTo>
                    <a:pt x="20" y="33"/>
                  </a:lnTo>
                  <a:lnTo>
                    <a:pt x="15" y="45"/>
                  </a:lnTo>
                  <a:lnTo>
                    <a:pt x="13" y="54"/>
                  </a:lnTo>
                  <a:lnTo>
                    <a:pt x="12" y="64"/>
                  </a:lnTo>
                  <a:lnTo>
                    <a:pt x="13" y="69"/>
                  </a:lnTo>
                  <a:lnTo>
                    <a:pt x="15" y="71"/>
                  </a:lnTo>
                  <a:lnTo>
                    <a:pt x="14" y="73"/>
                  </a:lnTo>
                  <a:lnTo>
                    <a:pt x="12" y="76"/>
                  </a:lnTo>
                  <a:lnTo>
                    <a:pt x="12" y="82"/>
                  </a:lnTo>
                  <a:lnTo>
                    <a:pt x="10" y="87"/>
                  </a:lnTo>
                  <a:lnTo>
                    <a:pt x="10" y="94"/>
                  </a:lnTo>
                  <a:lnTo>
                    <a:pt x="7" y="95"/>
                  </a:lnTo>
                  <a:lnTo>
                    <a:pt x="7" y="100"/>
                  </a:lnTo>
                  <a:lnTo>
                    <a:pt x="1" y="100"/>
                  </a:lnTo>
                  <a:lnTo>
                    <a:pt x="0" y="103"/>
                  </a:lnTo>
                  <a:lnTo>
                    <a:pt x="23" y="178"/>
                  </a:lnTo>
                  <a:lnTo>
                    <a:pt x="33" y="187"/>
                  </a:lnTo>
                  <a:close/>
                </a:path>
              </a:pathLst>
            </a:custGeom>
            <a:solidFill>
              <a:schemeClr val="accent2"/>
            </a:solidFill>
            <a:ln w="0" cap="flat">
              <a:solidFill>
                <a:schemeClr val="tx2"/>
              </a:solidFill>
              <a:prstDash val="solid"/>
              <a:miter lim="800000"/>
              <a:headEnd/>
              <a:tailEnd/>
            </a:ln>
          </p:spPr>
          <p:txBody>
            <a:bodyPr vert="horz" wrap="square" lIns="34290" tIns="17145" rIns="34290" bIns="1714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75" b="1" i="0" u="none" strike="noStrike" kern="1200" cap="none" spc="0" normalizeH="0" baseline="0" noProof="0">
                <a:ln>
                  <a:noFill/>
                </a:ln>
                <a:solidFill>
                  <a:prstClr val="black"/>
                </a:solidFill>
                <a:effectLst/>
                <a:uLnTx/>
                <a:uFillTx/>
                <a:latin typeface="Source Sans Pro" panose="020B0503030403020204" pitchFamily="34" charset="0"/>
                <a:ea typeface="+mn-ea"/>
                <a:cs typeface="+mn-cs"/>
              </a:endParaRPr>
            </a:p>
          </p:txBody>
        </p:sp>
        <p:sp>
          <p:nvSpPr>
            <p:cNvPr id="87" name="Freeform 23">
              <a:extLst>
                <a:ext uri="{FF2B5EF4-FFF2-40B4-BE49-F238E27FC236}">
                  <a16:creationId xmlns:a16="http://schemas.microsoft.com/office/drawing/2014/main" id="{3BB44DF5-1799-BC26-CD22-36F48E430FB5}"/>
                </a:ext>
              </a:extLst>
            </p:cNvPr>
            <p:cNvSpPr>
              <a:spLocks/>
            </p:cNvSpPr>
            <p:nvPr/>
          </p:nvSpPr>
          <p:spPr bwMode="auto">
            <a:xfrm>
              <a:off x="7517596" y="2002918"/>
              <a:ext cx="408119" cy="300187"/>
            </a:xfrm>
            <a:custGeom>
              <a:avLst/>
              <a:gdLst>
                <a:gd name="T0" fmla="*/ 10 w 242"/>
                <a:gd name="T1" fmla="*/ 136 h 178"/>
                <a:gd name="T2" fmla="*/ 16 w 242"/>
                <a:gd name="T3" fmla="*/ 129 h 178"/>
                <a:gd name="T4" fmla="*/ 22 w 242"/>
                <a:gd name="T5" fmla="*/ 124 h 178"/>
                <a:gd name="T6" fmla="*/ 22 w 242"/>
                <a:gd name="T7" fmla="*/ 119 h 178"/>
                <a:gd name="T8" fmla="*/ 14 w 242"/>
                <a:gd name="T9" fmla="*/ 102 h 178"/>
                <a:gd name="T10" fmla="*/ 31 w 242"/>
                <a:gd name="T11" fmla="*/ 96 h 178"/>
                <a:gd name="T12" fmla="*/ 47 w 242"/>
                <a:gd name="T13" fmla="*/ 96 h 178"/>
                <a:gd name="T14" fmla="*/ 56 w 242"/>
                <a:gd name="T15" fmla="*/ 96 h 178"/>
                <a:gd name="T16" fmla="*/ 67 w 242"/>
                <a:gd name="T17" fmla="*/ 93 h 178"/>
                <a:gd name="T18" fmla="*/ 83 w 242"/>
                <a:gd name="T19" fmla="*/ 83 h 178"/>
                <a:gd name="T20" fmla="*/ 93 w 242"/>
                <a:gd name="T21" fmla="*/ 77 h 178"/>
                <a:gd name="T22" fmla="*/ 93 w 242"/>
                <a:gd name="T23" fmla="*/ 71 h 178"/>
                <a:gd name="T24" fmla="*/ 93 w 242"/>
                <a:gd name="T25" fmla="*/ 63 h 178"/>
                <a:gd name="T26" fmla="*/ 89 w 242"/>
                <a:gd name="T27" fmla="*/ 61 h 178"/>
                <a:gd name="T28" fmla="*/ 85 w 242"/>
                <a:gd name="T29" fmla="*/ 55 h 178"/>
                <a:gd name="T30" fmla="*/ 98 w 242"/>
                <a:gd name="T31" fmla="*/ 44 h 178"/>
                <a:gd name="T32" fmla="*/ 102 w 242"/>
                <a:gd name="T33" fmla="*/ 33 h 178"/>
                <a:gd name="T34" fmla="*/ 116 w 242"/>
                <a:gd name="T35" fmla="*/ 15 h 178"/>
                <a:gd name="T36" fmla="*/ 130 w 242"/>
                <a:gd name="T37" fmla="*/ 8 h 178"/>
                <a:gd name="T38" fmla="*/ 147 w 242"/>
                <a:gd name="T39" fmla="*/ 2 h 178"/>
                <a:gd name="T40" fmla="*/ 163 w 242"/>
                <a:gd name="T41" fmla="*/ 5 h 178"/>
                <a:gd name="T42" fmla="*/ 165 w 242"/>
                <a:gd name="T43" fmla="*/ 16 h 178"/>
                <a:gd name="T44" fmla="*/ 171 w 242"/>
                <a:gd name="T45" fmla="*/ 24 h 178"/>
                <a:gd name="T46" fmla="*/ 171 w 242"/>
                <a:gd name="T47" fmla="*/ 34 h 178"/>
                <a:gd name="T48" fmla="*/ 174 w 242"/>
                <a:gd name="T49" fmla="*/ 48 h 178"/>
                <a:gd name="T50" fmla="*/ 181 w 242"/>
                <a:gd name="T51" fmla="*/ 59 h 178"/>
                <a:gd name="T52" fmla="*/ 184 w 242"/>
                <a:gd name="T53" fmla="*/ 79 h 178"/>
                <a:gd name="T54" fmla="*/ 188 w 242"/>
                <a:gd name="T55" fmla="*/ 89 h 178"/>
                <a:gd name="T56" fmla="*/ 188 w 242"/>
                <a:gd name="T57" fmla="*/ 120 h 178"/>
                <a:gd name="T58" fmla="*/ 192 w 242"/>
                <a:gd name="T59" fmla="*/ 146 h 178"/>
                <a:gd name="T60" fmla="*/ 192 w 242"/>
                <a:gd name="T61" fmla="*/ 158 h 178"/>
                <a:gd name="T62" fmla="*/ 186 w 242"/>
                <a:gd name="T63" fmla="*/ 171 h 178"/>
                <a:gd name="T64" fmla="*/ 198 w 242"/>
                <a:gd name="T65" fmla="*/ 166 h 178"/>
                <a:gd name="T66" fmla="*/ 206 w 242"/>
                <a:gd name="T67" fmla="*/ 160 h 178"/>
                <a:gd name="T68" fmla="*/ 217 w 242"/>
                <a:gd name="T69" fmla="*/ 158 h 178"/>
                <a:gd name="T70" fmla="*/ 225 w 242"/>
                <a:gd name="T71" fmla="*/ 153 h 178"/>
                <a:gd name="T72" fmla="*/ 225 w 242"/>
                <a:gd name="T73" fmla="*/ 157 h 178"/>
                <a:gd name="T74" fmla="*/ 233 w 242"/>
                <a:gd name="T75" fmla="*/ 151 h 178"/>
                <a:gd name="T76" fmla="*/ 240 w 242"/>
                <a:gd name="T77" fmla="*/ 149 h 178"/>
                <a:gd name="T78" fmla="*/ 233 w 242"/>
                <a:gd name="T79" fmla="*/ 157 h 178"/>
                <a:gd name="T80" fmla="*/ 219 w 242"/>
                <a:gd name="T81" fmla="*/ 166 h 178"/>
                <a:gd name="T82" fmla="*/ 206 w 242"/>
                <a:gd name="T83" fmla="*/ 173 h 178"/>
                <a:gd name="T84" fmla="*/ 189 w 242"/>
                <a:gd name="T85" fmla="*/ 178 h 178"/>
                <a:gd name="T86" fmla="*/ 182 w 242"/>
                <a:gd name="T87" fmla="*/ 171 h 178"/>
                <a:gd name="T88" fmla="*/ 180 w 242"/>
                <a:gd name="T89" fmla="*/ 165 h 178"/>
                <a:gd name="T90" fmla="*/ 155 w 242"/>
                <a:gd name="T91" fmla="*/ 158 h 178"/>
                <a:gd name="T92" fmla="*/ 154 w 242"/>
                <a:gd name="T93" fmla="*/ 151 h 178"/>
                <a:gd name="T94" fmla="*/ 148 w 242"/>
                <a:gd name="T95" fmla="*/ 150 h 178"/>
                <a:gd name="T96" fmla="*/ 140 w 242"/>
                <a:gd name="T97" fmla="*/ 138 h 178"/>
                <a:gd name="T98" fmla="*/ 2 w 242"/>
                <a:gd name="T99" fmla="*/ 15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42" h="178">
                  <a:moveTo>
                    <a:pt x="0" y="146"/>
                  </a:moveTo>
                  <a:lnTo>
                    <a:pt x="10" y="136"/>
                  </a:lnTo>
                  <a:lnTo>
                    <a:pt x="12" y="133"/>
                  </a:lnTo>
                  <a:lnTo>
                    <a:pt x="16" y="129"/>
                  </a:lnTo>
                  <a:lnTo>
                    <a:pt x="18" y="127"/>
                  </a:lnTo>
                  <a:lnTo>
                    <a:pt x="22" y="124"/>
                  </a:lnTo>
                  <a:lnTo>
                    <a:pt x="22" y="121"/>
                  </a:lnTo>
                  <a:lnTo>
                    <a:pt x="22" y="119"/>
                  </a:lnTo>
                  <a:lnTo>
                    <a:pt x="17" y="109"/>
                  </a:lnTo>
                  <a:lnTo>
                    <a:pt x="14" y="102"/>
                  </a:lnTo>
                  <a:lnTo>
                    <a:pt x="18" y="99"/>
                  </a:lnTo>
                  <a:lnTo>
                    <a:pt x="31" y="96"/>
                  </a:lnTo>
                  <a:lnTo>
                    <a:pt x="38" y="96"/>
                  </a:lnTo>
                  <a:lnTo>
                    <a:pt x="47" y="96"/>
                  </a:lnTo>
                  <a:lnTo>
                    <a:pt x="53" y="96"/>
                  </a:lnTo>
                  <a:lnTo>
                    <a:pt x="56" y="96"/>
                  </a:lnTo>
                  <a:lnTo>
                    <a:pt x="63" y="93"/>
                  </a:lnTo>
                  <a:lnTo>
                    <a:pt x="67" y="93"/>
                  </a:lnTo>
                  <a:lnTo>
                    <a:pt x="77" y="90"/>
                  </a:lnTo>
                  <a:lnTo>
                    <a:pt x="83" y="83"/>
                  </a:lnTo>
                  <a:lnTo>
                    <a:pt x="89" y="80"/>
                  </a:lnTo>
                  <a:lnTo>
                    <a:pt x="93" y="77"/>
                  </a:lnTo>
                  <a:lnTo>
                    <a:pt x="93" y="75"/>
                  </a:lnTo>
                  <a:lnTo>
                    <a:pt x="93" y="71"/>
                  </a:lnTo>
                  <a:lnTo>
                    <a:pt x="89" y="66"/>
                  </a:lnTo>
                  <a:lnTo>
                    <a:pt x="93" y="63"/>
                  </a:lnTo>
                  <a:lnTo>
                    <a:pt x="94" y="59"/>
                  </a:lnTo>
                  <a:lnTo>
                    <a:pt x="89" y="61"/>
                  </a:lnTo>
                  <a:lnTo>
                    <a:pt x="87" y="59"/>
                  </a:lnTo>
                  <a:lnTo>
                    <a:pt x="85" y="55"/>
                  </a:lnTo>
                  <a:lnTo>
                    <a:pt x="90" y="51"/>
                  </a:lnTo>
                  <a:lnTo>
                    <a:pt x="98" y="44"/>
                  </a:lnTo>
                  <a:lnTo>
                    <a:pt x="101" y="38"/>
                  </a:lnTo>
                  <a:lnTo>
                    <a:pt x="102" y="33"/>
                  </a:lnTo>
                  <a:lnTo>
                    <a:pt x="110" y="23"/>
                  </a:lnTo>
                  <a:lnTo>
                    <a:pt x="116" y="15"/>
                  </a:lnTo>
                  <a:lnTo>
                    <a:pt x="123" y="10"/>
                  </a:lnTo>
                  <a:lnTo>
                    <a:pt x="130" y="8"/>
                  </a:lnTo>
                  <a:lnTo>
                    <a:pt x="141" y="5"/>
                  </a:lnTo>
                  <a:lnTo>
                    <a:pt x="147" y="2"/>
                  </a:lnTo>
                  <a:lnTo>
                    <a:pt x="163" y="0"/>
                  </a:lnTo>
                  <a:lnTo>
                    <a:pt x="163" y="5"/>
                  </a:lnTo>
                  <a:lnTo>
                    <a:pt x="163" y="11"/>
                  </a:lnTo>
                  <a:lnTo>
                    <a:pt x="165" y="16"/>
                  </a:lnTo>
                  <a:lnTo>
                    <a:pt x="168" y="23"/>
                  </a:lnTo>
                  <a:lnTo>
                    <a:pt x="171" y="24"/>
                  </a:lnTo>
                  <a:lnTo>
                    <a:pt x="174" y="32"/>
                  </a:lnTo>
                  <a:lnTo>
                    <a:pt x="171" y="34"/>
                  </a:lnTo>
                  <a:lnTo>
                    <a:pt x="170" y="41"/>
                  </a:lnTo>
                  <a:lnTo>
                    <a:pt x="174" y="48"/>
                  </a:lnTo>
                  <a:lnTo>
                    <a:pt x="177" y="56"/>
                  </a:lnTo>
                  <a:lnTo>
                    <a:pt x="181" y="59"/>
                  </a:lnTo>
                  <a:lnTo>
                    <a:pt x="182" y="70"/>
                  </a:lnTo>
                  <a:lnTo>
                    <a:pt x="184" y="79"/>
                  </a:lnTo>
                  <a:lnTo>
                    <a:pt x="188" y="88"/>
                  </a:lnTo>
                  <a:lnTo>
                    <a:pt x="188" y="89"/>
                  </a:lnTo>
                  <a:lnTo>
                    <a:pt x="188" y="102"/>
                  </a:lnTo>
                  <a:lnTo>
                    <a:pt x="188" y="120"/>
                  </a:lnTo>
                  <a:lnTo>
                    <a:pt x="192" y="139"/>
                  </a:lnTo>
                  <a:lnTo>
                    <a:pt x="192" y="146"/>
                  </a:lnTo>
                  <a:lnTo>
                    <a:pt x="196" y="152"/>
                  </a:lnTo>
                  <a:lnTo>
                    <a:pt x="192" y="158"/>
                  </a:lnTo>
                  <a:lnTo>
                    <a:pt x="193" y="161"/>
                  </a:lnTo>
                  <a:lnTo>
                    <a:pt x="186" y="171"/>
                  </a:lnTo>
                  <a:lnTo>
                    <a:pt x="193" y="168"/>
                  </a:lnTo>
                  <a:lnTo>
                    <a:pt x="198" y="166"/>
                  </a:lnTo>
                  <a:lnTo>
                    <a:pt x="204" y="162"/>
                  </a:lnTo>
                  <a:lnTo>
                    <a:pt x="206" y="160"/>
                  </a:lnTo>
                  <a:lnTo>
                    <a:pt x="212" y="159"/>
                  </a:lnTo>
                  <a:lnTo>
                    <a:pt x="217" y="158"/>
                  </a:lnTo>
                  <a:lnTo>
                    <a:pt x="219" y="156"/>
                  </a:lnTo>
                  <a:lnTo>
                    <a:pt x="225" y="153"/>
                  </a:lnTo>
                  <a:lnTo>
                    <a:pt x="230" y="147"/>
                  </a:lnTo>
                  <a:lnTo>
                    <a:pt x="225" y="157"/>
                  </a:lnTo>
                  <a:lnTo>
                    <a:pt x="230" y="155"/>
                  </a:lnTo>
                  <a:lnTo>
                    <a:pt x="233" y="151"/>
                  </a:lnTo>
                  <a:lnTo>
                    <a:pt x="236" y="150"/>
                  </a:lnTo>
                  <a:lnTo>
                    <a:pt x="240" y="149"/>
                  </a:lnTo>
                  <a:lnTo>
                    <a:pt x="242" y="149"/>
                  </a:lnTo>
                  <a:lnTo>
                    <a:pt x="233" y="157"/>
                  </a:lnTo>
                  <a:lnTo>
                    <a:pt x="225" y="163"/>
                  </a:lnTo>
                  <a:lnTo>
                    <a:pt x="219" y="166"/>
                  </a:lnTo>
                  <a:lnTo>
                    <a:pt x="214" y="171"/>
                  </a:lnTo>
                  <a:lnTo>
                    <a:pt x="206" y="173"/>
                  </a:lnTo>
                  <a:lnTo>
                    <a:pt x="197" y="176"/>
                  </a:lnTo>
                  <a:lnTo>
                    <a:pt x="189" y="178"/>
                  </a:lnTo>
                  <a:lnTo>
                    <a:pt x="184" y="175"/>
                  </a:lnTo>
                  <a:lnTo>
                    <a:pt x="182" y="171"/>
                  </a:lnTo>
                  <a:lnTo>
                    <a:pt x="182" y="167"/>
                  </a:lnTo>
                  <a:lnTo>
                    <a:pt x="180" y="165"/>
                  </a:lnTo>
                  <a:lnTo>
                    <a:pt x="167" y="161"/>
                  </a:lnTo>
                  <a:lnTo>
                    <a:pt x="155" y="158"/>
                  </a:lnTo>
                  <a:lnTo>
                    <a:pt x="157" y="153"/>
                  </a:lnTo>
                  <a:lnTo>
                    <a:pt x="154" y="151"/>
                  </a:lnTo>
                  <a:lnTo>
                    <a:pt x="151" y="151"/>
                  </a:lnTo>
                  <a:lnTo>
                    <a:pt x="148" y="150"/>
                  </a:lnTo>
                  <a:lnTo>
                    <a:pt x="144" y="143"/>
                  </a:lnTo>
                  <a:lnTo>
                    <a:pt x="140" y="138"/>
                  </a:lnTo>
                  <a:lnTo>
                    <a:pt x="132" y="133"/>
                  </a:lnTo>
                  <a:lnTo>
                    <a:pt x="2" y="156"/>
                  </a:lnTo>
                  <a:lnTo>
                    <a:pt x="0" y="146"/>
                  </a:lnTo>
                  <a:close/>
                </a:path>
              </a:pathLst>
            </a:custGeom>
            <a:solidFill>
              <a:schemeClr val="accent2"/>
            </a:solidFill>
            <a:ln w="0" cap="flat">
              <a:solidFill>
                <a:schemeClr val="tx2"/>
              </a:solidFill>
              <a:prstDash val="solid"/>
              <a:miter lim="800000"/>
              <a:headEnd/>
              <a:tailEnd/>
            </a:ln>
          </p:spPr>
          <p:txBody>
            <a:bodyPr vert="horz" wrap="square" lIns="34290" tIns="17145" rIns="34290" bIns="1714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75" b="1" i="0" u="none" strike="noStrike" kern="1200" cap="none" spc="0" normalizeH="0" baseline="0" noProof="0">
                <a:ln>
                  <a:noFill/>
                </a:ln>
                <a:solidFill>
                  <a:srgbClr val="ED7D31"/>
                </a:solidFill>
                <a:effectLst/>
                <a:uLnTx/>
                <a:uFillTx/>
                <a:latin typeface="Source Sans Pro" panose="020B0503030403020204" pitchFamily="34" charset="0"/>
                <a:ea typeface="+mn-ea"/>
                <a:cs typeface="+mn-cs"/>
              </a:endParaRPr>
            </a:p>
          </p:txBody>
        </p:sp>
        <p:sp>
          <p:nvSpPr>
            <p:cNvPr id="88" name="Freeform 24">
              <a:extLst>
                <a:ext uri="{FF2B5EF4-FFF2-40B4-BE49-F238E27FC236}">
                  <a16:creationId xmlns:a16="http://schemas.microsoft.com/office/drawing/2014/main" id="{C6CDD1D8-0E3B-5851-ECCE-ECC31981F7F4}"/>
                </a:ext>
              </a:extLst>
            </p:cNvPr>
            <p:cNvSpPr>
              <a:spLocks/>
            </p:cNvSpPr>
            <p:nvPr/>
          </p:nvSpPr>
          <p:spPr bwMode="auto">
            <a:xfrm>
              <a:off x="7792486" y="1982680"/>
              <a:ext cx="94441" cy="170331"/>
            </a:xfrm>
            <a:custGeom>
              <a:avLst/>
              <a:gdLst>
                <a:gd name="T0" fmla="*/ 0 w 56"/>
                <a:gd name="T1" fmla="*/ 23 h 101"/>
                <a:gd name="T2" fmla="*/ 2 w 56"/>
                <a:gd name="T3" fmla="*/ 28 h 101"/>
                <a:gd name="T4" fmla="*/ 5 w 56"/>
                <a:gd name="T5" fmla="*/ 35 h 101"/>
                <a:gd name="T6" fmla="*/ 8 w 56"/>
                <a:gd name="T7" fmla="*/ 36 h 101"/>
                <a:gd name="T8" fmla="*/ 11 w 56"/>
                <a:gd name="T9" fmla="*/ 44 h 101"/>
                <a:gd name="T10" fmla="*/ 8 w 56"/>
                <a:gd name="T11" fmla="*/ 46 h 101"/>
                <a:gd name="T12" fmla="*/ 7 w 56"/>
                <a:gd name="T13" fmla="*/ 53 h 101"/>
                <a:gd name="T14" fmla="*/ 11 w 56"/>
                <a:gd name="T15" fmla="*/ 60 h 101"/>
                <a:gd name="T16" fmla="*/ 14 w 56"/>
                <a:gd name="T17" fmla="*/ 68 h 101"/>
                <a:gd name="T18" fmla="*/ 18 w 56"/>
                <a:gd name="T19" fmla="*/ 71 h 101"/>
                <a:gd name="T20" fmla="*/ 19 w 56"/>
                <a:gd name="T21" fmla="*/ 82 h 101"/>
                <a:gd name="T22" fmla="*/ 21 w 56"/>
                <a:gd name="T23" fmla="*/ 91 h 101"/>
                <a:gd name="T24" fmla="*/ 25 w 56"/>
                <a:gd name="T25" fmla="*/ 100 h 101"/>
                <a:gd name="T26" fmla="*/ 25 w 56"/>
                <a:gd name="T27" fmla="*/ 101 h 101"/>
                <a:gd name="T28" fmla="*/ 47 w 56"/>
                <a:gd name="T29" fmla="*/ 98 h 101"/>
                <a:gd name="T30" fmla="*/ 45 w 56"/>
                <a:gd name="T31" fmla="*/ 91 h 101"/>
                <a:gd name="T32" fmla="*/ 46 w 56"/>
                <a:gd name="T33" fmla="*/ 82 h 101"/>
                <a:gd name="T34" fmla="*/ 45 w 56"/>
                <a:gd name="T35" fmla="*/ 71 h 101"/>
                <a:gd name="T36" fmla="*/ 44 w 56"/>
                <a:gd name="T37" fmla="*/ 60 h 101"/>
                <a:gd name="T38" fmla="*/ 47 w 56"/>
                <a:gd name="T39" fmla="*/ 45 h 101"/>
                <a:gd name="T40" fmla="*/ 47 w 56"/>
                <a:gd name="T41" fmla="*/ 32 h 101"/>
                <a:gd name="T42" fmla="*/ 56 w 56"/>
                <a:gd name="T43" fmla="*/ 25 h 101"/>
                <a:gd name="T44" fmla="*/ 56 w 56"/>
                <a:gd name="T45" fmla="*/ 21 h 101"/>
                <a:gd name="T46" fmla="*/ 53 w 56"/>
                <a:gd name="T47" fmla="*/ 17 h 101"/>
                <a:gd name="T48" fmla="*/ 53 w 56"/>
                <a:gd name="T49" fmla="*/ 12 h 101"/>
                <a:gd name="T50" fmla="*/ 53 w 56"/>
                <a:gd name="T51" fmla="*/ 4 h 101"/>
                <a:gd name="T52" fmla="*/ 50 w 56"/>
                <a:gd name="T53" fmla="*/ 0 h 101"/>
                <a:gd name="T54" fmla="*/ 43 w 56"/>
                <a:gd name="T55" fmla="*/ 2 h 101"/>
                <a:gd name="T56" fmla="*/ 36 w 56"/>
                <a:gd name="T57" fmla="*/ 4 h 101"/>
                <a:gd name="T58" fmla="*/ 22 w 56"/>
                <a:gd name="T59" fmla="*/ 6 h 101"/>
                <a:gd name="T60" fmla="*/ 15 w 56"/>
                <a:gd name="T61" fmla="*/ 8 h 101"/>
                <a:gd name="T62" fmla="*/ 5 w 56"/>
                <a:gd name="T63" fmla="*/ 12 h 101"/>
                <a:gd name="T64" fmla="*/ 0 w 56"/>
                <a:gd name="T65" fmla="*/ 12 h 101"/>
                <a:gd name="T66" fmla="*/ 0 w 56"/>
                <a:gd name="T67" fmla="*/ 17 h 101"/>
                <a:gd name="T68" fmla="*/ 0 w 56"/>
                <a:gd name="T69" fmla="*/ 23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6" h="101">
                  <a:moveTo>
                    <a:pt x="0" y="23"/>
                  </a:moveTo>
                  <a:lnTo>
                    <a:pt x="2" y="28"/>
                  </a:lnTo>
                  <a:lnTo>
                    <a:pt x="5" y="35"/>
                  </a:lnTo>
                  <a:lnTo>
                    <a:pt x="8" y="36"/>
                  </a:lnTo>
                  <a:lnTo>
                    <a:pt x="11" y="44"/>
                  </a:lnTo>
                  <a:lnTo>
                    <a:pt x="8" y="46"/>
                  </a:lnTo>
                  <a:lnTo>
                    <a:pt x="7" y="53"/>
                  </a:lnTo>
                  <a:lnTo>
                    <a:pt x="11" y="60"/>
                  </a:lnTo>
                  <a:lnTo>
                    <a:pt x="14" y="68"/>
                  </a:lnTo>
                  <a:lnTo>
                    <a:pt x="18" y="71"/>
                  </a:lnTo>
                  <a:lnTo>
                    <a:pt x="19" y="82"/>
                  </a:lnTo>
                  <a:lnTo>
                    <a:pt x="21" y="91"/>
                  </a:lnTo>
                  <a:lnTo>
                    <a:pt x="25" y="100"/>
                  </a:lnTo>
                  <a:lnTo>
                    <a:pt x="25" y="101"/>
                  </a:lnTo>
                  <a:lnTo>
                    <a:pt x="47" y="98"/>
                  </a:lnTo>
                  <a:lnTo>
                    <a:pt x="45" y="91"/>
                  </a:lnTo>
                  <a:lnTo>
                    <a:pt x="46" y="82"/>
                  </a:lnTo>
                  <a:lnTo>
                    <a:pt x="45" y="71"/>
                  </a:lnTo>
                  <a:lnTo>
                    <a:pt x="44" y="60"/>
                  </a:lnTo>
                  <a:lnTo>
                    <a:pt x="47" y="45"/>
                  </a:lnTo>
                  <a:lnTo>
                    <a:pt x="47" y="32"/>
                  </a:lnTo>
                  <a:lnTo>
                    <a:pt x="56" y="25"/>
                  </a:lnTo>
                  <a:lnTo>
                    <a:pt x="56" y="21"/>
                  </a:lnTo>
                  <a:lnTo>
                    <a:pt x="53" y="17"/>
                  </a:lnTo>
                  <a:lnTo>
                    <a:pt x="53" y="12"/>
                  </a:lnTo>
                  <a:lnTo>
                    <a:pt x="53" y="4"/>
                  </a:lnTo>
                  <a:lnTo>
                    <a:pt x="50" y="0"/>
                  </a:lnTo>
                  <a:lnTo>
                    <a:pt x="43" y="2"/>
                  </a:lnTo>
                  <a:lnTo>
                    <a:pt x="36" y="4"/>
                  </a:lnTo>
                  <a:lnTo>
                    <a:pt x="22" y="6"/>
                  </a:lnTo>
                  <a:lnTo>
                    <a:pt x="15" y="8"/>
                  </a:lnTo>
                  <a:lnTo>
                    <a:pt x="5" y="12"/>
                  </a:lnTo>
                  <a:lnTo>
                    <a:pt x="0" y="12"/>
                  </a:lnTo>
                  <a:lnTo>
                    <a:pt x="0" y="17"/>
                  </a:lnTo>
                  <a:lnTo>
                    <a:pt x="0" y="23"/>
                  </a:lnTo>
                  <a:close/>
                </a:path>
              </a:pathLst>
            </a:custGeom>
            <a:solidFill>
              <a:schemeClr val="accent2"/>
            </a:solidFill>
            <a:ln w="0" cap="flat">
              <a:solidFill>
                <a:schemeClr val="tx2"/>
              </a:solidFill>
              <a:prstDash val="solid"/>
              <a:miter lim="800000"/>
              <a:headEnd/>
              <a:tailEnd/>
            </a:ln>
          </p:spPr>
          <p:txBody>
            <a:bodyPr vert="horz" wrap="square" lIns="34290" tIns="17145" rIns="34290" bIns="1714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75" b="1" i="0" u="none" strike="noStrike" kern="1200" cap="none" spc="0" normalizeH="0" baseline="0" noProof="0">
                <a:ln>
                  <a:noFill/>
                </a:ln>
                <a:solidFill>
                  <a:prstClr val="black"/>
                </a:solidFill>
                <a:effectLst/>
                <a:uLnTx/>
                <a:uFillTx/>
                <a:latin typeface="Source Sans Pro" panose="020B0503030403020204" pitchFamily="34" charset="0"/>
                <a:ea typeface="+mn-ea"/>
                <a:cs typeface="+mn-cs"/>
              </a:endParaRPr>
            </a:p>
          </p:txBody>
        </p:sp>
        <p:sp>
          <p:nvSpPr>
            <p:cNvPr id="89" name="Freeform 25">
              <a:extLst>
                <a:ext uri="{FF2B5EF4-FFF2-40B4-BE49-F238E27FC236}">
                  <a16:creationId xmlns:a16="http://schemas.microsoft.com/office/drawing/2014/main" id="{B3D254E0-D28B-9F8E-95A3-B42C8307C328}"/>
                </a:ext>
              </a:extLst>
            </p:cNvPr>
            <p:cNvSpPr>
              <a:spLocks/>
            </p:cNvSpPr>
            <p:nvPr/>
          </p:nvSpPr>
          <p:spPr bwMode="auto">
            <a:xfrm>
              <a:off x="7866689" y="1960756"/>
              <a:ext cx="84322" cy="187195"/>
            </a:xfrm>
            <a:custGeom>
              <a:avLst/>
              <a:gdLst>
                <a:gd name="T0" fmla="*/ 18 w 50"/>
                <a:gd name="T1" fmla="*/ 0 h 111"/>
                <a:gd name="T2" fmla="*/ 14 w 50"/>
                <a:gd name="T3" fmla="*/ 1 h 111"/>
                <a:gd name="T4" fmla="*/ 9 w 50"/>
                <a:gd name="T5" fmla="*/ 1 h 111"/>
                <a:gd name="T6" fmla="*/ 9 w 50"/>
                <a:gd name="T7" fmla="*/ 6 h 111"/>
                <a:gd name="T8" fmla="*/ 8 w 50"/>
                <a:gd name="T9" fmla="*/ 9 h 111"/>
                <a:gd name="T10" fmla="*/ 6 w 50"/>
                <a:gd name="T11" fmla="*/ 13 h 111"/>
                <a:gd name="T12" fmla="*/ 9 w 50"/>
                <a:gd name="T13" fmla="*/ 17 h 111"/>
                <a:gd name="T14" fmla="*/ 9 w 50"/>
                <a:gd name="T15" fmla="*/ 25 h 111"/>
                <a:gd name="T16" fmla="*/ 9 w 50"/>
                <a:gd name="T17" fmla="*/ 30 h 111"/>
                <a:gd name="T18" fmla="*/ 12 w 50"/>
                <a:gd name="T19" fmla="*/ 34 h 111"/>
                <a:gd name="T20" fmla="*/ 12 w 50"/>
                <a:gd name="T21" fmla="*/ 38 h 111"/>
                <a:gd name="T22" fmla="*/ 3 w 50"/>
                <a:gd name="T23" fmla="*/ 45 h 111"/>
                <a:gd name="T24" fmla="*/ 3 w 50"/>
                <a:gd name="T25" fmla="*/ 58 h 111"/>
                <a:gd name="T26" fmla="*/ 0 w 50"/>
                <a:gd name="T27" fmla="*/ 73 h 111"/>
                <a:gd name="T28" fmla="*/ 1 w 50"/>
                <a:gd name="T29" fmla="*/ 84 h 111"/>
                <a:gd name="T30" fmla="*/ 2 w 50"/>
                <a:gd name="T31" fmla="*/ 95 h 111"/>
                <a:gd name="T32" fmla="*/ 1 w 50"/>
                <a:gd name="T33" fmla="*/ 104 h 111"/>
                <a:gd name="T34" fmla="*/ 3 w 50"/>
                <a:gd name="T35" fmla="*/ 111 h 111"/>
                <a:gd name="T36" fmla="*/ 40 w 50"/>
                <a:gd name="T37" fmla="*/ 102 h 111"/>
                <a:gd name="T38" fmla="*/ 41 w 50"/>
                <a:gd name="T39" fmla="*/ 97 h 111"/>
                <a:gd name="T40" fmla="*/ 49 w 50"/>
                <a:gd name="T41" fmla="*/ 94 h 111"/>
                <a:gd name="T42" fmla="*/ 48 w 50"/>
                <a:gd name="T43" fmla="*/ 91 h 111"/>
                <a:gd name="T44" fmla="*/ 50 w 50"/>
                <a:gd name="T45" fmla="*/ 83 h 111"/>
                <a:gd name="T46" fmla="*/ 50 w 50"/>
                <a:gd name="T47" fmla="*/ 83 h 111"/>
                <a:gd name="T48" fmla="*/ 41 w 50"/>
                <a:gd name="T49" fmla="*/ 75 h 111"/>
                <a:gd name="T50" fmla="*/ 18 w 50"/>
                <a:gd name="T51"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111">
                  <a:moveTo>
                    <a:pt x="18" y="0"/>
                  </a:moveTo>
                  <a:lnTo>
                    <a:pt x="14" y="1"/>
                  </a:lnTo>
                  <a:lnTo>
                    <a:pt x="9" y="1"/>
                  </a:lnTo>
                  <a:lnTo>
                    <a:pt x="9" y="6"/>
                  </a:lnTo>
                  <a:lnTo>
                    <a:pt x="8" y="9"/>
                  </a:lnTo>
                  <a:lnTo>
                    <a:pt x="6" y="13"/>
                  </a:lnTo>
                  <a:lnTo>
                    <a:pt x="9" y="17"/>
                  </a:lnTo>
                  <a:lnTo>
                    <a:pt x="9" y="25"/>
                  </a:lnTo>
                  <a:lnTo>
                    <a:pt x="9" y="30"/>
                  </a:lnTo>
                  <a:lnTo>
                    <a:pt x="12" y="34"/>
                  </a:lnTo>
                  <a:lnTo>
                    <a:pt x="12" y="38"/>
                  </a:lnTo>
                  <a:lnTo>
                    <a:pt x="3" y="45"/>
                  </a:lnTo>
                  <a:lnTo>
                    <a:pt x="3" y="58"/>
                  </a:lnTo>
                  <a:lnTo>
                    <a:pt x="0" y="73"/>
                  </a:lnTo>
                  <a:lnTo>
                    <a:pt x="1" y="84"/>
                  </a:lnTo>
                  <a:lnTo>
                    <a:pt x="2" y="95"/>
                  </a:lnTo>
                  <a:lnTo>
                    <a:pt x="1" y="104"/>
                  </a:lnTo>
                  <a:lnTo>
                    <a:pt x="3" y="111"/>
                  </a:lnTo>
                  <a:lnTo>
                    <a:pt x="40" y="102"/>
                  </a:lnTo>
                  <a:lnTo>
                    <a:pt x="41" y="97"/>
                  </a:lnTo>
                  <a:lnTo>
                    <a:pt x="49" y="94"/>
                  </a:lnTo>
                  <a:lnTo>
                    <a:pt x="48" y="91"/>
                  </a:lnTo>
                  <a:lnTo>
                    <a:pt x="50" y="83"/>
                  </a:lnTo>
                  <a:lnTo>
                    <a:pt x="50" y="83"/>
                  </a:lnTo>
                  <a:lnTo>
                    <a:pt x="41" y="75"/>
                  </a:lnTo>
                  <a:lnTo>
                    <a:pt x="18" y="0"/>
                  </a:lnTo>
                  <a:close/>
                </a:path>
              </a:pathLst>
            </a:custGeom>
            <a:solidFill>
              <a:schemeClr val="accent2"/>
            </a:solidFill>
            <a:ln w="0" cap="flat">
              <a:solidFill>
                <a:schemeClr val="tx2"/>
              </a:solidFill>
              <a:prstDash val="solid"/>
              <a:miter lim="800000"/>
              <a:headEnd/>
              <a:tailEnd/>
            </a:ln>
          </p:spPr>
          <p:txBody>
            <a:bodyPr vert="horz" wrap="square" lIns="34290" tIns="17145" rIns="34290" bIns="1714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75" b="1" i="0" u="none" strike="noStrike" kern="1200" cap="none" spc="0" normalizeH="0" baseline="0" noProof="0">
                <a:ln>
                  <a:noFill/>
                </a:ln>
                <a:solidFill>
                  <a:prstClr val="black"/>
                </a:solidFill>
                <a:effectLst/>
                <a:uLnTx/>
                <a:uFillTx/>
                <a:latin typeface="Source Sans Pro" panose="020B0503030403020204" pitchFamily="34" charset="0"/>
                <a:ea typeface="+mn-ea"/>
                <a:cs typeface="+mn-cs"/>
              </a:endParaRPr>
            </a:p>
          </p:txBody>
        </p:sp>
        <p:sp>
          <p:nvSpPr>
            <p:cNvPr id="90" name="Freeform 26">
              <a:extLst>
                <a:ext uri="{FF2B5EF4-FFF2-40B4-BE49-F238E27FC236}">
                  <a16:creationId xmlns:a16="http://schemas.microsoft.com/office/drawing/2014/main" id="{85502902-8707-11C5-C044-07FBABA06015}"/>
                </a:ext>
              </a:extLst>
            </p:cNvPr>
            <p:cNvSpPr>
              <a:spLocks/>
            </p:cNvSpPr>
            <p:nvPr/>
          </p:nvSpPr>
          <p:spPr bwMode="auto">
            <a:xfrm>
              <a:off x="7834648" y="2188426"/>
              <a:ext cx="94441" cy="86009"/>
            </a:xfrm>
            <a:custGeom>
              <a:avLst/>
              <a:gdLst>
                <a:gd name="T0" fmla="*/ 4 w 56"/>
                <a:gd name="T1" fmla="*/ 29 h 51"/>
                <a:gd name="T2" fmla="*/ 4 w 56"/>
                <a:gd name="T3" fmla="*/ 36 h 51"/>
                <a:gd name="T4" fmla="*/ 8 w 56"/>
                <a:gd name="T5" fmla="*/ 42 h 51"/>
                <a:gd name="T6" fmla="*/ 4 w 56"/>
                <a:gd name="T7" fmla="*/ 48 h 51"/>
                <a:gd name="T8" fmla="*/ 5 w 56"/>
                <a:gd name="T9" fmla="*/ 51 h 51"/>
                <a:gd name="T10" fmla="*/ 9 w 56"/>
                <a:gd name="T11" fmla="*/ 50 h 51"/>
                <a:gd name="T12" fmla="*/ 13 w 56"/>
                <a:gd name="T13" fmla="*/ 45 h 51"/>
                <a:gd name="T14" fmla="*/ 15 w 56"/>
                <a:gd name="T15" fmla="*/ 44 h 51"/>
                <a:gd name="T16" fmla="*/ 20 w 56"/>
                <a:gd name="T17" fmla="*/ 39 h 51"/>
                <a:gd name="T18" fmla="*/ 25 w 56"/>
                <a:gd name="T19" fmla="*/ 36 h 51"/>
                <a:gd name="T20" fmla="*/ 33 w 56"/>
                <a:gd name="T21" fmla="*/ 36 h 51"/>
                <a:gd name="T22" fmla="*/ 37 w 56"/>
                <a:gd name="T23" fmla="*/ 34 h 51"/>
                <a:gd name="T24" fmla="*/ 39 w 56"/>
                <a:gd name="T25" fmla="*/ 32 h 51"/>
                <a:gd name="T26" fmla="*/ 44 w 56"/>
                <a:gd name="T27" fmla="*/ 30 h 51"/>
                <a:gd name="T28" fmla="*/ 49 w 56"/>
                <a:gd name="T29" fmla="*/ 28 h 51"/>
                <a:gd name="T30" fmla="*/ 55 w 56"/>
                <a:gd name="T31" fmla="*/ 28 h 51"/>
                <a:gd name="T32" fmla="*/ 56 w 56"/>
                <a:gd name="T33" fmla="*/ 26 h 51"/>
                <a:gd name="T34" fmla="*/ 50 w 56"/>
                <a:gd name="T35" fmla="*/ 0 h 51"/>
                <a:gd name="T36" fmla="*/ 24 w 56"/>
                <a:gd name="T37" fmla="*/ 5 h 51"/>
                <a:gd name="T38" fmla="*/ 0 w 56"/>
                <a:gd name="T39" fmla="*/ 9 h 51"/>
                <a:gd name="T40" fmla="*/ 0 w 56"/>
                <a:gd name="T41" fmla="*/ 10 h 51"/>
                <a:gd name="T42" fmla="*/ 4 w 56"/>
                <a:gd name="T43" fmla="*/ 29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6" h="51">
                  <a:moveTo>
                    <a:pt x="4" y="29"/>
                  </a:moveTo>
                  <a:lnTo>
                    <a:pt x="4" y="36"/>
                  </a:lnTo>
                  <a:lnTo>
                    <a:pt x="8" y="42"/>
                  </a:lnTo>
                  <a:lnTo>
                    <a:pt x="4" y="48"/>
                  </a:lnTo>
                  <a:lnTo>
                    <a:pt x="5" y="51"/>
                  </a:lnTo>
                  <a:lnTo>
                    <a:pt x="9" y="50"/>
                  </a:lnTo>
                  <a:lnTo>
                    <a:pt x="13" y="45"/>
                  </a:lnTo>
                  <a:lnTo>
                    <a:pt x="15" y="44"/>
                  </a:lnTo>
                  <a:lnTo>
                    <a:pt x="20" y="39"/>
                  </a:lnTo>
                  <a:lnTo>
                    <a:pt x="25" y="36"/>
                  </a:lnTo>
                  <a:lnTo>
                    <a:pt x="33" y="36"/>
                  </a:lnTo>
                  <a:lnTo>
                    <a:pt x="37" y="34"/>
                  </a:lnTo>
                  <a:lnTo>
                    <a:pt x="39" y="32"/>
                  </a:lnTo>
                  <a:lnTo>
                    <a:pt x="44" y="30"/>
                  </a:lnTo>
                  <a:lnTo>
                    <a:pt x="49" y="28"/>
                  </a:lnTo>
                  <a:lnTo>
                    <a:pt x="55" y="28"/>
                  </a:lnTo>
                  <a:lnTo>
                    <a:pt x="56" y="26"/>
                  </a:lnTo>
                  <a:lnTo>
                    <a:pt x="50" y="0"/>
                  </a:lnTo>
                  <a:lnTo>
                    <a:pt x="24" y="5"/>
                  </a:lnTo>
                  <a:lnTo>
                    <a:pt x="0" y="9"/>
                  </a:lnTo>
                  <a:lnTo>
                    <a:pt x="0" y="10"/>
                  </a:lnTo>
                  <a:lnTo>
                    <a:pt x="4" y="29"/>
                  </a:lnTo>
                  <a:close/>
                </a:path>
              </a:pathLst>
            </a:custGeom>
            <a:solidFill>
              <a:schemeClr val="accent3"/>
            </a:solidFill>
            <a:ln w="0" cap="flat">
              <a:solidFill>
                <a:schemeClr val="tx2"/>
              </a:solidFill>
              <a:prstDash val="solid"/>
              <a:miter lim="800000"/>
              <a:headEnd/>
              <a:tailEnd/>
            </a:ln>
          </p:spPr>
          <p:txBody>
            <a:bodyPr vert="horz" wrap="square" lIns="34290" tIns="17145" rIns="34290" bIns="1714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75" b="1" i="0" u="none" strike="noStrike" kern="1200" cap="none" spc="0" normalizeH="0" baseline="0" noProof="0">
                <a:ln>
                  <a:noFill/>
                </a:ln>
                <a:solidFill>
                  <a:prstClr val="black"/>
                </a:solidFill>
                <a:effectLst/>
                <a:uLnTx/>
                <a:uFillTx/>
                <a:latin typeface="Source Sans Pro" panose="020B0503030403020204" pitchFamily="34" charset="0"/>
                <a:ea typeface="+mn-ea"/>
                <a:cs typeface="+mn-cs"/>
              </a:endParaRPr>
            </a:p>
          </p:txBody>
        </p:sp>
        <p:sp>
          <p:nvSpPr>
            <p:cNvPr id="91" name="Freeform 27">
              <a:extLst>
                <a:ext uri="{FF2B5EF4-FFF2-40B4-BE49-F238E27FC236}">
                  <a16:creationId xmlns:a16="http://schemas.microsoft.com/office/drawing/2014/main" id="{C378D10E-DADE-2336-FE2A-E59B96A17D61}"/>
                </a:ext>
              </a:extLst>
            </p:cNvPr>
            <p:cNvSpPr>
              <a:spLocks/>
            </p:cNvSpPr>
            <p:nvPr/>
          </p:nvSpPr>
          <p:spPr bwMode="auto">
            <a:xfrm>
              <a:off x="7918970" y="2179993"/>
              <a:ext cx="40475" cy="52280"/>
            </a:xfrm>
            <a:custGeom>
              <a:avLst/>
              <a:gdLst>
                <a:gd name="T0" fmla="*/ 23 w 24"/>
                <a:gd name="T1" fmla="*/ 15 h 31"/>
                <a:gd name="T2" fmla="*/ 21 w 24"/>
                <a:gd name="T3" fmla="*/ 13 h 31"/>
                <a:gd name="T4" fmla="*/ 21 w 24"/>
                <a:gd name="T5" fmla="*/ 12 h 31"/>
                <a:gd name="T6" fmla="*/ 18 w 24"/>
                <a:gd name="T7" fmla="*/ 11 h 31"/>
                <a:gd name="T8" fmla="*/ 16 w 24"/>
                <a:gd name="T9" fmla="*/ 10 h 31"/>
                <a:gd name="T10" fmla="*/ 16 w 24"/>
                <a:gd name="T11" fmla="*/ 7 h 31"/>
                <a:gd name="T12" fmla="*/ 13 w 24"/>
                <a:gd name="T13" fmla="*/ 5 h 31"/>
                <a:gd name="T14" fmla="*/ 10 w 24"/>
                <a:gd name="T15" fmla="*/ 0 h 31"/>
                <a:gd name="T16" fmla="*/ 0 w 24"/>
                <a:gd name="T17" fmla="*/ 5 h 31"/>
                <a:gd name="T18" fmla="*/ 6 w 24"/>
                <a:gd name="T19" fmla="*/ 31 h 31"/>
                <a:gd name="T20" fmla="*/ 8 w 24"/>
                <a:gd name="T21" fmla="*/ 29 h 31"/>
                <a:gd name="T22" fmla="*/ 10 w 24"/>
                <a:gd name="T23" fmla="*/ 28 h 31"/>
                <a:gd name="T24" fmla="*/ 14 w 24"/>
                <a:gd name="T25" fmla="*/ 26 h 31"/>
                <a:gd name="T26" fmla="*/ 14 w 24"/>
                <a:gd name="T27" fmla="*/ 23 h 31"/>
                <a:gd name="T28" fmla="*/ 14 w 24"/>
                <a:gd name="T29" fmla="*/ 22 h 31"/>
                <a:gd name="T30" fmla="*/ 14 w 24"/>
                <a:gd name="T31" fmla="*/ 20 h 31"/>
                <a:gd name="T32" fmla="*/ 14 w 24"/>
                <a:gd name="T33" fmla="*/ 17 h 31"/>
                <a:gd name="T34" fmla="*/ 14 w 24"/>
                <a:gd name="T35" fmla="*/ 15 h 31"/>
                <a:gd name="T36" fmla="*/ 14 w 24"/>
                <a:gd name="T37" fmla="*/ 14 h 31"/>
                <a:gd name="T38" fmla="*/ 15 w 24"/>
                <a:gd name="T39" fmla="*/ 13 h 31"/>
                <a:gd name="T40" fmla="*/ 16 w 24"/>
                <a:gd name="T41" fmla="*/ 13 h 31"/>
                <a:gd name="T42" fmla="*/ 19 w 24"/>
                <a:gd name="T43" fmla="*/ 14 h 31"/>
                <a:gd name="T44" fmla="*/ 19 w 24"/>
                <a:gd name="T45" fmla="*/ 16 h 31"/>
                <a:gd name="T46" fmla="*/ 21 w 24"/>
                <a:gd name="T47" fmla="*/ 20 h 31"/>
                <a:gd name="T48" fmla="*/ 21 w 24"/>
                <a:gd name="T49" fmla="*/ 21 h 31"/>
                <a:gd name="T50" fmla="*/ 22 w 24"/>
                <a:gd name="T51" fmla="*/ 22 h 31"/>
                <a:gd name="T52" fmla="*/ 24 w 24"/>
                <a:gd name="T53" fmla="*/ 21 h 31"/>
                <a:gd name="T54" fmla="*/ 24 w 24"/>
                <a:gd name="T55" fmla="*/ 20 h 31"/>
                <a:gd name="T56" fmla="*/ 24 w 24"/>
                <a:gd name="T57" fmla="*/ 19 h 31"/>
                <a:gd name="T58" fmla="*/ 23 w 24"/>
                <a:gd name="T59" fmla="*/ 15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 h="31">
                  <a:moveTo>
                    <a:pt x="23" y="15"/>
                  </a:moveTo>
                  <a:lnTo>
                    <a:pt x="21" y="13"/>
                  </a:lnTo>
                  <a:lnTo>
                    <a:pt x="21" y="12"/>
                  </a:lnTo>
                  <a:lnTo>
                    <a:pt x="18" y="11"/>
                  </a:lnTo>
                  <a:lnTo>
                    <a:pt x="16" y="10"/>
                  </a:lnTo>
                  <a:lnTo>
                    <a:pt x="16" y="7"/>
                  </a:lnTo>
                  <a:lnTo>
                    <a:pt x="13" y="5"/>
                  </a:lnTo>
                  <a:lnTo>
                    <a:pt x="10" y="0"/>
                  </a:lnTo>
                  <a:lnTo>
                    <a:pt x="0" y="5"/>
                  </a:lnTo>
                  <a:lnTo>
                    <a:pt x="6" y="31"/>
                  </a:lnTo>
                  <a:lnTo>
                    <a:pt x="8" y="29"/>
                  </a:lnTo>
                  <a:lnTo>
                    <a:pt x="10" y="28"/>
                  </a:lnTo>
                  <a:lnTo>
                    <a:pt x="14" y="26"/>
                  </a:lnTo>
                  <a:lnTo>
                    <a:pt x="14" y="23"/>
                  </a:lnTo>
                  <a:lnTo>
                    <a:pt x="14" y="22"/>
                  </a:lnTo>
                  <a:lnTo>
                    <a:pt x="14" y="20"/>
                  </a:lnTo>
                  <a:lnTo>
                    <a:pt x="14" y="17"/>
                  </a:lnTo>
                  <a:lnTo>
                    <a:pt x="14" y="15"/>
                  </a:lnTo>
                  <a:lnTo>
                    <a:pt x="14" y="14"/>
                  </a:lnTo>
                  <a:lnTo>
                    <a:pt x="15" y="13"/>
                  </a:lnTo>
                  <a:lnTo>
                    <a:pt x="16" y="13"/>
                  </a:lnTo>
                  <a:lnTo>
                    <a:pt x="19" y="14"/>
                  </a:lnTo>
                  <a:lnTo>
                    <a:pt x="19" y="16"/>
                  </a:lnTo>
                  <a:lnTo>
                    <a:pt x="21" y="20"/>
                  </a:lnTo>
                  <a:lnTo>
                    <a:pt x="21" y="21"/>
                  </a:lnTo>
                  <a:lnTo>
                    <a:pt x="22" y="22"/>
                  </a:lnTo>
                  <a:lnTo>
                    <a:pt x="24" y="21"/>
                  </a:lnTo>
                  <a:lnTo>
                    <a:pt x="24" y="20"/>
                  </a:lnTo>
                  <a:lnTo>
                    <a:pt x="24" y="19"/>
                  </a:lnTo>
                  <a:lnTo>
                    <a:pt x="23" y="15"/>
                  </a:lnTo>
                  <a:close/>
                </a:path>
              </a:pathLst>
            </a:custGeom>
            <a:solidFill>
              <a:schemeClr val="accent2"/>
            </a:solidFill>
            <a:ln w="0" cap="flat">
              <a:solidFill>
                <a:schemeClr val="tx2"/>
              </a:solidFill>
              <a:prstDash val="solid"/>
              <a:miter lim="800000"/>
              <a:headEnd/>
              <a:tailEnd/>
            </a:ln>
          </p:spPr>
          <p:txBody>
            <a:bodyPr vert="horz" wrap="square" lIns="34290" tIns="17145" rIns="34290" bIns="1714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75" b="1" i="0" u="none" strike="noStrike" kern="1200" cap="none" spc="0" normalizeH="0" baseline="0" noProof="0">
                <a:ln>
                  <a:noFill/>
                </a:ln>
                <a:solidFill>
                  <a:prstClr val="black"/>
                </a:solidFill>
                <a:effectLst/>
                <a:uLnTx/>
                <a:uFillTx/>
                <a:latin typeface="Source Sans Pro" panose="020B0503030403020204" pitchFamily="34" charset="0"/>
                <a:ea typeface="+mn-ea"/>
                <a:cs typeface="+mn-cs"/>
              </a:endParaRPr>
            </a:p>
          </p:txBody>
        </p:sp>
        <p:sp>
          <p:nvSpPr>
            <p:cNvPr id="92" name="Freeform 28">
              <a:extLst>
                <a:ext uri="{FF2B5EF4-FFF2-40B4-BE49-F238E27FC236}">
                  <a16:creationId xmlns:a16="http://schemas.microsoft.com/office/drawing/2014/main" id="{21FD2F81-A60C-8378-9099-605AE2DA99E5}"/>
                </a:ext>
              </a:extLst>
            </p:cNvPr>
            <p:cNvSpPr>
              <a:spLocks/>
            </p:cNvSpPr>
            <p:nvPr/>
          </p:nvSpPr>
          <p:spPr bwMode="auto">
            <a:xfrm>
              <a:off x="7834648" y="2119281"/>
              <a:ext cx="183822" cy="92755"/>
            </a:xfrm>
            <a:custGeom>
              <a:avLst/>
              <a:gdLst>
                <a:gd name="T0" fmla="*/ 105 w 109"/>
                <a:gd name="T1" fmla="*/ 32 h 55"/>
                <a:gd name="T2" fmla="*/ 101 w 109"/>
                <a:gd name="T3" fmla="*/ 29 h 55"/>
                <a:gd name="T4" fmla="*/ 97 w 109"/>
                <a:gd name="T5" fmla="*/ 25 h 55"/>
                <a:gd name="T6" fmla="*/ 97 w 109"/>
                <a:gd name="T7" fmla="*/ 29 h 55"/>
                <a:gd name="T8" fmla="*/ 102 w 109"/>
                <a:gd name="T9" fmla="*/ 35 h 55"/>
                <a:gd name="T10" fmla="*/ 95 w 109"/>
                <a:gd name="T11" fmla="*/ 36 h 55"/>
                <a:gd name="T12" fmla="*/ 88 w 109"/>
                <a:gd name="T13" fmla="*/ 37 h 55"/>
                <a:gd name="T14" fmla="*/ 85 w 109"/>
                <a:gd name="T15" fmla="*/ 35 h 55"/>
                <a:gd name="T16" fmla="*/ 81 w 109"/>
                <a:gd name="T17" fmla="*/ 32 h 55"/>
                <a:gd name="T18" fmla="*/ 81 w 109"/>
                <a:gd name="T19" fmla="*/ 27 h 55"/>
                <a:gd name="T20" fmla="*/ 73 w 109"/>
                <a:gd name="T21" fmla="*/ 22 h 55"/>
                <a:gd name="T22" fmla="*/ 69 w 109"/>
                <a:gd name="T23" fmla="*/ 22 h 55"/>
                <a:gd name="T24" fmla="*/ 68 w 109"/>
                <a:gd name="T25" fmla="*/ 16 h 55"/>
                <a:gd name="T26" fmla="*/ 71 w 109"/>
                <a:gd name="T27" fmla="*/ 13 h 55"/>
                <a:gd name="T28" fmla="*/ 77 w 109"/>
                <a:gd name="T29" fmla="*/ 9 h 55"/>
                <a:gd name="T30" fmla="*/ 76 w 109"/>
                <a:gd name="T31" fmla="*/ 6 h 55"/>
                <a:gd name="T32" fmla="*/ 71 w 109"/>
                <a:gd name="T33" fmla="*/ 6 h 55"/>
                <a:gd name="T34" fmla="*/ 68 w 109"/>
                <a:gd name="T35" fmla="*/ 0 h 55"/>
                <a:gd name="T36" fmla="*/ 59 w 109"/>
                <a:gd name="T37" fmla="*/ 8 h 55"/>
                <a:gd name="T38" fmla="*/ 0 w 109"/>
                <a:gd name="T39" fmla="*/ 20 h 55"/>
                <a:gd name="T40" fmla="*/ 0 w 109"/>
                <a:gd name="T41" fmla="*/ 50 h 55"/>
                <a:gd name="T42" fmla="*/ 50 w 109"/>
                <a:gd name="T43" fmla="*/ 41 h 55"/>
                <a:gd name="T44" fmla="*/ 63 w 109"/>
                <a:gd name="T45" fmla="*/ 41 h 55"/>
                <a:gd name="T46" fmla="*/ 66 w 109"/>
                <a:gd name="T47" fmla="*/ 46 h 55"/>
                <a:gd name="T48" fmla="*/ 71 w 109"/>
                <a:gd name="T49" fmla="*/ 48 h 55"/>
                <a:gd name="T50" fmla="*/ 73 w 109"/>
                <a:gd name="T51" fmla="*/ 51 h 55"/>
                <a:gd name="T52" fmla="*/ 74 w 109"/>
                <a:gd name="T53" fmla="*/ 55 h 55"/>
                <a:gd name="T54" fmla="*/ 77 w 109"/>
                <a:gd name="T55" fmla="*/ 55 h 55"/>
                <a:gd name="T56" fmla="*/ 79 w 109"/>
                <a:gd name="T57" fmla="*/ 49 h 55"/>
                <a:gd name="T58" fmla="*/ 82 w 109"/>
                <a:gd name="T59" fmla="*/ 45 h 55"/>
                <a:gd name="T60" fmla="*/ 86 w 109"/>
                <a:gd name="T61" fmla="*/ 46 h 55"/>
                <a:gd name="T62" fmla="*/ 87 w 109"/>
                <a:gd name="T63" fmla="*/ 51 h 55"/>
                <a:gd name="T64" fmla="*/ 92 w 109"/>
                <a:gd name="T65" fmla="*/ 47 h 55"/>
                <a:gd name="T66" fmla="*/ 94 w 109"/>
                <a:gd name="T67" fmla="*/ 45 h 55"/>
                <a:gd name="T68" fmla="*/ 101 w 109"/>
                <a:gd name="T69" fmla="*/ 43 h 55"/>
                <a:gd name="T70" fmla="*/ 106 w 109"/>
                <a:gd name="T71" fmla="*/ 40 h 55"/>
                <a:gd name="T72" fmla="*/ 109 w 109"/>
                <a:gd name="T73" fmla="*/ 36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9" h="55">
                  <a:moveTo>
                    <a:pt x="107" y="35"/>
                  </a:moveTo>
                  <a:lnTo>
                    <a:pt x="105" y="32"/>
                  </a:lnTo>
                  <a:lnTo>
                    <a:pt x="104" y="31"/>
                  </a:lnTo>
                  <a:lnTo>
                    <a:pt x="101" y="29"/>
                  </a:lnTo>
                  <a:lnTo>
                    <a:pt x="98" y="27"/>
                  </a:lnTo>
                  <a:lnTo>
                    <a:pt x="97" y="25"/>
                  </a:lnTo>
                  <a:lnTo>
                    <a:pt x="96" y="27"/>
                  </a:lnTo>
                  <a:lnTo>
                    <a:pt x="97" y="29"/>
                  </a:lnTo>
                  <a:lnTo>
                    <a:pt x="100" y="32"/>
                  </a:lnTo>
                  <a:lnTo>
                    <a:pt x="102" y="35"/>
                  </a:lnTo>
                  <a:lnTo>
                    <a:pt x="99" y="36"/>
                  </a:lnTo>
                  <a:lnTo>
                    <a:pt x="95" y="36"/>
                  </a:lnTo>
                  <a:lnTo>
                    <a:pt x="89" y="39"/>
                  </a:lnTo>
                  <a:lnTo>
                    <a:pt x="88" y="37"/>
                  </a:lnTo>
                  <a:lnTo>
                    <a:pt x="87" y="36"/>
                  </a:lnTo>
                  <a:lnTo>
                    <a:pt x="85" y="35"/>
                  </a:lnTo>
                  <a:lnTo>
                    <a:pt x="82" y="33"/>
                  </a:lnTo>
                  <a:lnTo>
                    <a:pt x="81" y="32"/>
                  </a:lnTo>
                  <a:lnTo>
                    <a:pt x="82" y="30"/>
                  </a:lnTo>
                  <a:lnTo>
                    <a:pt x="81" y="27"/>
                  </a:lnTo>
                  <a:lnTo>
                    <a:pt x="77" y="24"/>
                  </a:lnTo>
                  <a:lnTo>
                    <a:pt x="73" y="22"/>
                  </a:lnTo>
                  <a:lnTo>
                    <a:pt x="71" y="22"/>
                  </a:lnTo>
                  <a:lnTo>
                    <a:pt x="69" y="22"/>
                  </a:lnTo>
                  <a:lnTo>
                    <a:pt x="68" y="20"/>
                  </a:lnTo>
                  <a:lnTo>
                    <a:pt x="68" y="16"/>
                  </a:lnTo>
                  <a:lnTo>
                    <a:pt x="70" y="14"/>
                  </a:lnTo>
                  <a:lnTo>
                    <a:pt x="71" y="13"/>
                  </a:lnTo>
                  <a:lnTo>
                    <a:pt x="73" y="11"/>
                  </a:lnTo>
                  <a:lnTo>
                    <a:pt x="77" y="9"/>
                  </a:lnTo>
                  <a:lnTo>
                    <a:pt x="77" y="8"/>
                  </a:lnTo>
                  <a:lnTo>
                    <a:pt x="76" y="6"/>
                  </a:lnTo>
                  <a:lnTo>
                    <a:pt x="73" y="6"/>
                  </a:lnTo>
                  <a:lnTo>
                    <a:pt x="71" y="6"/>
                  </a:lnTo>
                  <a:lnTo>
                    <a:pt x="70" y="3"/>
                  </a:lnTo>
                  <a:lnTo>
                    <a:pt x="68" y="0"/>
                  </a:lnTo>
                  <a:lnTo>
                    <a:pt x="60" y="3"/>
                  </a:lnTo>
                  <a:lnTo>
                    <a:pt x="59" y="8"/>
                  </a:lnTo>
                  <a:lnTo>
                    <a:pt x="22" y="17"/>
                  </a:lnTo>
                  <a:lnTo>
                    <a:pt x="0" y="20"/>
                  </a:lnTo>
                  <a:lnTo>
                    <a:pt x="0" y="33"/>
                  </a:lnTo>
                  <a:lnTo>
                    <a:pt x="0" y="50"/>
                  </a:lnTo>
                  <a:lnTo>
                    <a:pt x="24" y="46"/>
                  </a:lnTo>
                  <a:lnTo>
                    <a:pt x="50" y="41"/>
                  </a:lnTo>
                  <a:lnTo>
                    <a:pt x="60" y="36"/>
                  </a:lnTo>
                  <a:lnTo>
                    <a:pt x="63" y="41"/>
                  </a:lnTo>
                  <a:lnTo>
                    <a:pt x="66" y="43"/>
                  </a:lnTo>
                  <a:lnTo>
                    <a:pt x="66" y="46"/>
                  </a:lnTo>
                  <a:lnTo>
                    <a:pt x="68" y="47"/>
                  </a:lnTo>
                  <a:lnTo>
                    <a:pt x="71" y="48"/>
                  </a:lnTo>
                  <a:lnTo>
                    <a:pt x="71" y="49"/>
                  </a:lnTo>
                  <a:lnTo>
                    <a:pt x="73" y="51"/>
                  </a:lnTo>
                  <a:lnTo>
                    <a:pt x="74" y="55"/>
                  </a:lnTo>
                  <a:lnTo>
                    <a:pt x="74" y="55"/>
                  </a:lnTo>
                  <a:lnTo>
                    <a:pt x="76" y="55"/>
                  </a:lnTo>
                  <a:lnTo>
                    <a:pt x="77" y="55"/>
                  </a:lnTo>
                  <a:lnTo>
                    <a:pt x="79" y="53"/>
                  </a:lnTo>
                  <a:lnTo>
                    <a:pt x="79" y="49"/>
                  </a:lnTo>
                  <a:lnTo>
                    <a:pt x="82" y="47"/>
                  </a:lnTo>
                  <a:lnTo>
                    <a:pt x="82" y="45"/>
                  </a:lnTo>
                  <a:lnTo>
                    <a:pt x="85" y="43"/>
                  </a:lnTo>
                  <a:lnTo>
                    <a:pt x="86" y="46"/>
                  </a:lnTo>
                  <a:lnTo>
                    <a:pt x="87" y="49"/>
                  </a:lnTo>
                  <a:lnTo>
                    <a:pt x="87" y="51"/>
                  </a:lnTo>
                  <a:lnTo>
                    <a:pt x="90" y="49"/>
                  </a:lnTo>
                  <a:lnTo>
                    <a:pt x="92" y="47"/>
                  </a:lnTo>
                  <a:lnTo>
                    <a:pt x="92" y="45"/>
                  </a:lnTo>
                  <a:lnTo>
                    <a:pt x="94" y="45"/>
                  </a:lnTo>
                  <a:lnTo>
                    <a:pt x="97" y="43"/>
                  </a:lnTo>
                  <a:lnTo>
                    <a:pt x="101" y="43"/>
                  </a:lnTo>
                  <a:lnTo>
                    <a:pt x="103" y="41"/>
                  </a:lnTo>
                  <a:lnTo>
                    <a:pt x="106" y="40"/>
                  </a:lnTo>
                  <a:lnTo>
                    <a:pt x="108" y="38"/>
                  </a:lnTo>
                  <a:lnTo>
                    <a:pt x="109" y="36"/>
                  </a:lnTo>
                  <a:lnTo>
                    <a:pt x="107" y="35"/>
                  </a:lnTo>
                  <a:close/>
                </a:path>
              </a:pathLst>
            </a:custGeom>
            <a:solidFill>
              <a:schemeClr val="accent5"/>
            </a:solidFill>
            <a:ln w="0" cap="flat">
              <a:solidFill>
                <a:schemeClr val="tx2"/>
              </a:solidFill>
              <a:prstDash val="solid"/>
              <a:miter lim="800000"/>
              <a:headEnd/>
              <a:tailEnd/>
            </a:ln>
          </p:spPr>
          <p:txBody>
            <a:bodyPr vert="horz" wrap="square" lIns="34290" tIns="17145" rIns="34290" bIns="1714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75" b="1" i="0" u="none" strike="noStrike" kern="1200" cap="none" spc="0" normalizeH="0" baseline="0" noProof="0">
                <a:ln>
                  <a:noFill/>
                </a:ln>
                <a:solidFill>
                  <a:prstClr val="black"/>
                </a:solidFill>
                <a:effectLst/>
                <a:uLnTx/>
                <a:uFillTx/>
                <a:latin typeface="Source Sans Pro" panose="020B0503030403020204" pitchFamily="34" charset="0"/>
                <a:ea typeface="+mn-ea"/>
                <a:cs typeface="+mn-cs"/>
              </a:endParaRPr>
            </a:p>
          </p:txBody>
        </p:sp>
        <p:sp>
          <p:nvSpPr>
            <p:cNvPr id="93" name="Freeform 29">
              <a:extLst>
                <a:ext uri="{FF2B5EF4-FFF2-40B4-BE49-F238E27FC236}">
                  <a16:creationId xmlns:a16="http://schemas.microsoft.com/office/drawing/2014/main" id="{9ED6533E-86F0-3D14-956B-4A4C9604FA04}"/>
                </a:ext>
              </a:extLst>
            </p:cNvPr>
            <p:cNvSpPr>
              <a:spLocks/>
            </p:cNvSpPr>
            <p:nvPr/>
          </p:nvSpPr>
          <p:spPr bwMode="auto">
            <a:xfrm>
              <a:off x="7976309" y="2205290"/>
              <a:ext cx="16864" cy="11806"/>
            </a:xfrm>
            <a:custGeom>
              <a:avLst/>
              <a:gdLst>
                <a:gd name="T0" fmla="*/ 3 w 12"/>
                <a:gd name="T1" fmla="*/ 9 h 9"/>
                <a:gd name="T2" fmla="*/ 7 w 12"/>
                <a:gd name="T3" fmla="*/ 9 h 9"/>
                <a:gd name="T4" fmla="*/ 10 w 12"/>
                <a:gd name="T5" fmla="*/ 6 h 9"/>
                <a:gd name="T6" fmla="*/ 12 w 12"/>
                <a:gd name="T7" fmla="*/ 4 h 9"/>
                <a:gd name="T8" fmla="*/ 8 w 12"/>
                <a:gd name="T9" fmla="*/ 2 h 9"/>
                <a:gd name="T10" fmla="*/ 4 w 12"/>
                <a:gd name="T11" fmla="*/ 1 h 9"/>
                <a:gd name="T12" fmla="*/ 0 w 12"/>
                <a:gd name="T13" fmla="*/ 7 h 9"/>
                <a:gd name="T14" fmla="*/ 3 w 12"/>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9">
                  <a:moveTo>
                    <a:pt x="3" y="9"/>
                  </a:moveTo>
                  <a:cubicBezTo>
                    <a:pt x="7" y="9"/>
                    <a:pt x="7" y="9"/>
                    <a:pt x="7" y="9"/>
                  </a:cubicBezTo>
                  <a:cubicBezTo>
                    <a:pt x="10" y="6"/>
                    <a:pt x="10" y="6"/>
                    <a:pt x="10" y="6"/>
                  </a:cubicBezTo>
                  <a:cubicBezTo>
                    <a:pt x="12" y="4"/>
                    <a:pt x="12" y="4"/>
                    <a:pt x="12" y="4"/>
                  </a:cubicBezTo>
                  <a:cubicBezTo>
                    <a:pt x="8" y="2"/>
                    <a:pt x="8" y="2"/>
                    <a:pt x="8" y="2"/>
                  </a:cubicBezTo>
                  <a:cubicBezTo>
                    <a:pt x="8" y="2"/>
                    <a:pt x="5" y="0"/>
                    <a:pt x="4" y="1"/>
                  </a:cubicBezTo>
                  <a:cubicBezTo>
                    <a:pt x="4" y="2"/>
                    <a:pt x="0" y="7"/>
                    <a:pt x="0" y="7"/>
                  </a:cubicBezTo>
                  <a:lnTo>
                    <a:pt x="3" y="9"/>
                  </a:lnTo>
                  <a:close/>
                </a:path>
              </a:pathLst>
            </a:custGeom>
            <a:grpFill/>
            <a:ln w="0" cap="flat">
              <a:solidFill>
                <a:schemeClr val="tx2"/>
              </a:solidFill>
              <a:prstDash val="solid"/>
              <a:miter lim="800000"/>
              <a:headEnd/>
              <a:tailEnd/>
            </a:ln>
          </p:spPr>
          <p:txBody>
            <a:bodyPr vert="horz" wrap="square" lIns="34290" tIns="17145" rIns="34290" bIns="1714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75" b="1" i="0" u="none" strike="noStrike" kern="1200" cap="none" spc="0" normalizeH="0" baseline="0" noProof="0">
                <a:ln>
                  <a:noFill/>
                </a:ln>
                <a:solidFill>
                  <a:prstClr val="black"/>
                </a:solidFill>
                <a:effectLst/>
                <a:uLnTx/>
                <a:uFillTx/>
                <a:latin typeface="Source Sans Pro" panose="020B0503030403020204" pitchFamily="34" charset="0"/>
                <a:ea typeface="+mn-ea"/>
                <a:cs typeface="+mn-cs"/>
              </a:endParaRPr>
            </a:p>
          </p:txBody>
        </p:sp>
        <p:sp>
          <p:nvSpPr>
            <p:cNvPr id="94" name="Freeform 30">
              <a:extLst>
                <a:ext uri="{FF2B5EF4-FFF2-40B4-BE49-F238E27FC236}">
                  <a16:creationId xmlns:a16="http://schemas.microsoft.com/office/drawing/2014/main" id="{0321713A-2A45-E17C-B64C-A497A751FA67}"/>
                </a:ext>
              </a:extLst>
            </p:cNvPr>
            <p:cNvSpPr>
              <a:spLocks/>
            </p:cNvSpPr>
            <p:nvPr/>
          </p:nvSpPr>
          <p:spPr bwMode="auto">
            <a:xfrm>
              <a:off x="7763817" y="2269376"/>
              <a:ext cx="70830" cy="158525"/>
            </a:xfrm>
            <a:custGeom>
              <a:avLst/>
              <a:gdLst>
                <a:gd name="T0" fmla="*/ 36 w 42"/>
                <a:gd name="T1" fmla="*/ 13 h 94"/>
                <a:gd name="T2" fmla="*/ 36 w 42"/>
                <a:gd name="T3" fmla="*/ 9 h 94"/>
                <a:gd name="T4" fmla="*/ 34 w 42"/>
                <a:gd name="T5" fmla="*/ 7 h 94"/>
                <a:gd name="T6" fmla="*/ 21 w 42"/>
                <a:gd name="T7" fmla="*/ 3 h 94"/>
                <a:gd name="T8" fmla="*/ 9 w 42"/>
                <a:gd name="T9" fmla="*/ 0 h 94"/>
                <a:gd name="T10" fmla="*/ 8 w 42"/>
                <a:gd name="T11" fmla="*/ 3 h 94"/>
                <a:gd name="T12" fmla="*/ 6 w 42"/>
                <a:gd name="T13" fmla="*/ 7 h 94"/>
                <a:gd name="T14" fmla="*/ 3 w 42"/>
                <a:gd name="T15" fmla="*/ 9 h 94"/>
                <a:gd name="T16" fmla="*/ 2 w 42"/>
                <a:gd name="T17" fmla="*/ 14 h 94"/>
                <a:gd name="T18" fmla="*/ 3 w 42"/>
                <a:gd name="T19" fmla="*/ 20 h 94"/>
                <a:gd name="T20" fmla="*/ 3 w 42"/>
                <a:gd name="T21" fmla="*/ 25 h 94"/>
                <a:gd name="T22" fmla="*/ 2 w 42"/>
                <a:gd name="T23" fmla="*/ 30 h 94"/>
                <a:gd name="T24" fmla="*/ 5 w 42"/>
                <a:gd name="T25" fmla="*/ 32 h 94"/>
                <a:gd name="T26" fmla="*/ 9 w 42"/>
                <a:gd name="T27" fmla="*/ 34 h 94"/>
                <a:gd name="T28" fmla="*/ 11 w 42"/>
                <a:gd name="T29" fmla="*/ 38 h 94"/>
                <a:gd name="T30" fmla="*/ 15 w 42"/>
                <a:gd name="T31" fmla="*/ 42 h 94"/>
                <a:gd name="T32" fmla="*/ 20 w 42"/>
                <a:gd name="T33" fmla="*/ 46 h 94"/>
                <a:gd name="T34" fmla="*/ 20 w 42"/>
                <a:gd name="T35" fmla="*/ 47 h 94"/>
                <a:gd name="T36" fmla="*/ 18 w 42"/>
                <a:gd name="T37" fmla="*/ 53 h 94"/>
                <a:gd name="T38" fmla="*/ 10 w 42"/>
                <a:gd name="T39" fmla="*/ 58 h 94"/>
                <a:gd name="T40" fmla="*/ 3 w 42"/>
                <a:gd name="T41" fmla="*/ 64 h 94"/>
                <a:gd name="T42" fmla="*/ 2 w 42"/>
                <a:gd name="T43" fmla="*/ 67 h 94"/>
                <a:gd name="T44" fmla="*/ 0 w 42"/>
                <a:gd name="T45" fmla="*/ 72 h 94"/>
                <a:gd name="T46" fmla="*/ 1 w 42"/>
                <a:gd name="T47" fmla="*/ 75 h 94"/>
                <a:gd name="T48" fmla="*/ 3 w 42"/>
                <a:gd name="T49" fmla="*/ 79 h 94"/>
                <a:gd name="T50" fmla="*/ 8 w 42"/>
                <a:gd name="T51" fmla="*/ 83 h 94"/>
                <a:gd name="T52" fmla="*/ 12 w 42"/>
                <a:gd name="T53" fmla="*/ 85 h 94"/>
                <a:gd name="T54" fmla="*/ 15 w 42"/>
                <a:gd name="T55" fmla="*/ 86 h 94"/>
                <a:gd name="T56" fmla="*/ 20 w 42"/>
                <a:gd name="T57" fmla="*/ 86 h 94"/>
                <a:gd name="T58" fmla="*/ 24 w 42"/>
                <a:gd name="T59" fmla="*/ 86 h 94"/>
                <a:gd name="T60" fmla="*/ 25 w 42"/>
                <a:gd name="T61" fmla="*/ 86 h 94"/>
                <a:gd name="T62" fmla="*/ 24 w 42"/>
                <a:gd name="T63" fmla="*/ 90 h 94"/>
                <a:gd name="T64" fmla="*/ 24 w 42"/>
                <a:gd name="T65" fmla="*/ 93 h 94"/>
                <a:gd name="T66" fmla="*/ 25 w 42"/>
                <a:gd name="T67" fmla="*/ 94 h 94"/>
                <a:gd name="T68" fmla="*/ 26 w 42"/>
                <a:gd name="T69" fmla="*/ 94 h 94"/>
                <a:gd name="T70" fmla="*/ 27 w 42"/>
                <a:gd name="T71" fmla="*/ 87 h 94"/>
                <a:gd name="T72" fmla="*/ 28 w 42"/>
                <a:gd name="T73" fmla="*/ 86 h 94"/>
                <a:gd name="T74" fmla="*/ 31 w 42"/>
                <a:gd name="T75" fmla="*/ 82 h 94"/>
                <a:gd name="T76" fmla="*/ 36 w 42"/>
                <a:gd name="T77" fmla="*/ 78 h 94"/>
                <a:gd name="T78" fmla="*/ 36 w 42"/>
                <a:gd name="T79" fmla="*/ 69 h 94"/>
                <a:gd name="T80" fmla="*/ 36 w 42"/>
                <a:gd name="T81" fmla="*/ 65 h 94"/>
                <a:gd name="T82" fmla="*/ 40 w 42"/>
                <a:gd name="T83" fmla="*/ 61 h 94"/>
                <a:gd name="T84" fmla="*/ 41 w 42"/>
                <a:gd name="T85" fmla="*/ 53 h 94"/>
                <a:gd name="T86" fmla="*/ 42 w 42"/>
                <a:gd name="T87" fmla="*/ 48 h 94"/>
                <a:gd name="T88" fmla="*/ 42 w 42"/>
                <a:gd name="T89" fmla="*/ 40 h 94"/>
                <a:gd name="T90" fmla="*/ 42 w 42"/>
                <a:gd name="T91" fmla="*/ 36 h 94"/>
                <a:gd name="T92" fmla="*/ 40 w 42"/>
                <a:gd name="T93" fmla="*/ 30 h 94"/>
                <a:gd name="T94" fmla="*/ 36 w 42"/>
                <a:gd name="T95" fmla="*/ 30 h 94"/>
                <a:gd name="T96" fmla="*/ 34 w 42"/>
                <a:gd name="T97" fmla="*/ 30 h 94"/>
                <a:gd name="T98" fmla="*/ 35 w 42"/>
                <a:gd name="T99" fmla="*/ 25 h 94"/>
                <a:gd name="T100" fmla="*/ 37 w 42"/>
                <a:gd name="T101" fmla="*/ 20 h 94"/>
                <a:gd name="T102" fmla="*/ 39 w 42"/>
                <a:gd name="T103" fmla="*/ 18 h 94"/>
                <a:gd name="T104" fmla="*/ 38 w 42"/>
                <a:gd name="T105" fmla="*/ 17 h 94"/>
                <a:gd name="T106" fmla="*/ 36 w 42"/>
                <a:gd name="T107" fmla="*/ 13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 h="94">
                  <a:moveTo>
                    <a:pt x="36" y="13"/>
                  </a:moveTo>
                  <a:lnTo>
                    <a:pt x="36" y="9"/>
                  </a:lnTo>
                  <a:lnTo>
                    <a:pt x="34" y="7"/>
                  </a:lnTo>
                  <a:lnTo>
                    <a:pt x="21" y="3"/>
                  </a:lnTo>
                  <a:lnTo>
                    <a:pt x="9" y="0"/>
                  </a:lnTo>
                  <a:lnTo>
                    <a:pt x="8" y="3"/>
                  </a:lnTo>
                  <a:lnTo>
                    <a:pt x="6" y="7"/>
                  </a:lnTo>
                  <a:lnTo>
                    <a:pt x="3" y="9"/>
                  </a:lnTo>
                  <a:lnTo>
                    <a:pt x="2" y="14"/>
                  </a:lnTo>
                  <a:lnTo>
                    <a:pt x="3" y="20"/>
                  </a:lnTo>
                  <a:lnTo>
                    <a:pt x="3" y="25"/>
                  </a:lnTo>
                  <a:lnTo>
                    <a:pt x="2" y="30"/>
                  </a:lnTo>
                  <a:lnTo>
                    <a:pt x="5" y="32"/>
                  </a:lnTo>
                  <a:lnTo>
                    <a:pt x="9" y="34"/>
                  </a:lnTo>
                  <a:lnTo>
                    <a:pt x="11" y="38"/>
                  </a:lnTo>
                  <a:lnTo>
                    <a:pt x="15" y="42"/>
                  </a:lnTo>
                  <a:lnTo>
                    <a:pt x="20" y="46"/>
                  </a:lnTo>
                  <a:lnTo>
                    <a:pt x="20" y="47"/>
                  </a:lnTo>
                  <a:lnTo>
                    <a:pt x="18" y="53"/>
                  </a:lnTo>
                  <a:lnTo>
                    <a:pt x="10" y="58"/>
                  </a:lnTo>
                  <a:lnTo>
                    <a:pt x="3" y="64"/>
                  </a:lnTo>
                  <a:lnTo>
                    <a:pt x="2" y="67"/>
                  </a:lnTo>
                  <a:lnTo>
                    <a:pt x="0" y="72"/>
                  </a:lnTo>
                  <a:lnTo>
                    <a:pt x="1" y="75"/>
                  </a:lnTo>
                  <a:lnTo>
                    <a:pt x="3" y="79"/>
                  </a:lnTo>
                  <a:lnTo>
                    <a:pt x="8" y="83"/>
                  </a:lnTo>
                  <a:lnTo>
                    <a:pt x="12" y="85"/>
                  </a:lnTo>
                  <a:lnTo>
                    <a:pt x="15" y="86"/>
                  </a:lnTo>
                  <a:lnTo>
                    <a:pt x="20" y="86"/>
                  </a:lnTo>
                  <a:lnTo>
                    <a:pt x="24" y="86"/>
                  </a:lnTo>
                  <a:lnTo>
                    <a:pt x="25" y="86"/>
                  </a:lnTo>
                  <a:lnTo>
                    <a:pt x="24" y="90"/>
                  </a:lnTo>
                  <a:lnTo>
                    <a:pt x="24" y="93"/>
                  </a:lnTo>
                  <a:lnTo>
                    <a:pt x="25" y="94"/>
                  </a:lnTo>
                  <a:lnTo>
                    <a:pt x="26" y="94"/>
                  </a:lnTo>
                  <a:lnTo>
                    <a:pt x="27" y="87"/>
                  </a:lnTo>
                  <a:lnTo>
                    <a:pt x="28" y="86"/>
                  </a:lnTo>
                  <a:lnTo>
                    <a:pt x="31" y="82"/>
                  </a:lnTo>
                  <a:lnTo>
                    <a:pt x="36" y="78"/>
                  </a:lnTo>
                  <a:lnTo>
                    <a:pt x="36" y="69"/>
                  </a:lnTo>
                  <a:lnTo>
                    <a:pt x="36" y="65"/>
                  </a:lnTo>
                  <a:lnTo>
                    <a:pt x="40" y="61"/>
                  </a:lnTo>
                  <a:lnTo>
                    <a:pt x="41" y="53"/>
                  </a:lnTo>
                  <a:lnTo>
                    <a:pt x="42" y="48"/>
                  </a:lnTo>
                  <a:lnTo>
                    <a:pt x="42" y="40"/>
                  </a:lnTo>
                  <a:lnTo>
                    <a:pt x="42" y="36"/>
                  </a:lnTo>
                  <a:lnTo>
                    <a:pt x="40" y="30"/>
                  </a:lnTo>
                  <a:lnTo>
                    <a:pt x="36" y="30"/>
                  </a:lnTo>
                  <a:lnTo>
                    <a:pt x="34" y="30"/>
                  </a:lnTo>
                  <a:lnTo>
                    <a:pt x="35" y="25"/>
                  </a:lnTo>
                  <a:lnTo>
                    <a:pt x="37" y="20"/>
                  </a:lnTo>
                  <a:lnTo>
                    <a:pt x="39" y="18"/>
                  </a:lnTo>
                  <a:lnTo>
                    <a:pt x="38" y="17"/>
                  </a:lnTo>
                  <a:lnTo>
                    <a:pt x="36" y="13"/>
                  </a:lnTo>
                  <a:close/>
                </a:path>
              </a:pathLst>
            </a:custGeom>
            <a:solidFill>
              <a:schemeClr val="accent2"/>
            </a:solidFill>
            <a:ln w="0" cap="flat">
              <a:solidFill>
                <a:schemeClr val="tx2"/>
              </a:solidFill>
              <a:prstDash val="solid"/>
              <a:miter lim="800000"/>
              <a:headEnd/>
              <a:tailEnd/>
            </a:ln>
          </p:spPr>
          <p:txBody>
            <a:bodyPr vert="horz" wrap="square" lIns="34290" tIns="17145" rIns="34290" bIns="1714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75" b="1" i="0" u="none" strike="noStrike" kern="1200" cap="none" spc="0" normalizeH="0" baseline="0" noProof="0">
                <a:ln>
                  <a:noFill/>
                </a:ln>
                <a:solidFill>
                  <a:prstClr val="black"/>
                </a:solidFill>
                <a:effectLst/>
                <a:uLnTx/>
                <a:uFillTx/>
                <a:latin typeface="Source Sans Pro" panose="020B0503030403020204" pitchFamily="34" charset="0"/>
                <a:ea typeface="+mn-ea"/>
                <a:cs typeface="+mn-cs"/>
              </a:endParaRPr>
            </a:p>
          </p:txBody>
        </p:sp>
        <p:sp>
          <p:nvSpPr>
            <p:cNvPr id="95" name="Freeform 31">
              <a:extLst>
                <a:ext uri="{FF2B5EF4-FFF2-40B4-BE49-F238E27FC236}">
                  <a16:creationId xmlns:a16="http://schemas.microsoft.com/office/drawing/2014/main" id="{925B4DA7-B6ED-F267-B6BE-8A461A7AE9E1}"/>
                </a:ext>
              </a:extLst>
            </p:cNvPr>
            <p:cNvSpPr>
              <a:spLocks/>
            </p:cNvSpPr>
            <p:nvPr/>
          </p:nvSpPr>
          <p:spPr bwMode="auto">
            <a:xfrm>
              <a:off x="7750326" y="2378994"/>
              <a:ext cx="55652" cy="91068"/>
            </a:xfrm>
            <a:custGeom>
              <a:avLst/>
              <a:gdLst>
                <a:gd name="T0" fmla="*/ 9 w 33"/>
                <a:gd name="T1" fmla="*/ 10 h 54"/>
                <a:gd name="T2" fmla="*/ 8 w 33"/>
                <a:gd name="T3" fmla="*/ 7 h 54"/>
                <a:gd name="T4" fmla="*/ 10 w 33"/>
                <a:gd name="T5" fmla="*/ 2 h 54"/>
                <a:gd name="T6" fmla="*/ 11 w 33"/>
                <a:gd name="T7" fmla="*/ 1 h 54"/>
                <a:gd name="T8" fmla="*/ 9 w 33"/>
                <a:gd name="T9" fmla="*/ 0 h 54"/>
                <a:gd name="T10" fmla="*/ 6 w 33"/>
                <a:gd name="T11" fmla="*/ 0 h 54"/>
                <a:gd name="T12" fmla="*/ 5 w 33"/>
                <a:gd name="T13" fmla="*/ 0 h 54"/>
                <a:gd name="T14" fmla="*/ 2 w 33"/>
                <a:gd name="T15" fmla="*/ 2 h 54"/>
                <a:gd name="T16" fmla="*/ 0 w 33"/>
                <a:gd name="T17" fmla="*/ 5 h 54"/>
                <a:gd name="T18" fmla="*/ 12 w 33"/>
                <a:gd name="T19" fmla="*/ 54 h 54"/>
                <a:gd name="T20" fmla="*/ 33 w 33"/>
                <a:gd name="T21" fmla="*/ 51 h 54"/>
                <a:gd name="T22" fmla="*/ 32 w 33"/>
                <a:gd name="T23" fmla="*/ 43 h 54"/>
                <a:gd name="T24" fmla="*/ 29 w 33"/>
                <a:gd name="T25" fmla="*/ 40 h 54"/>
                <a:gd name="T26" fmla="*/ 28 w 33"/>
                <a:gd name="T27" fmla="*/ 38 h 54"/>
                <a:gd name="T28" fmla="*/ 26 w 33"/>
                <a:gd name="T29" fmla="*/ 37 h 54"/>
                <a:gd name="T30" fmla="*/ 23 w 33"/>
                <a:gd name="T31" fmla="*/ 34 h 54"/>
                <a:gd name="T32" fmla="*/ 20 w 33"/>
                <a:gd name="T33" fmla="*/ 32 h 54"/>
                <a:gd name="T34" fmla="*/ 18 w 33"/>
                <a:gd name="T35" fmla="*/ 28 h 54"/>
                <a:gd name="T36" fmla="*/ 16 w 33"/>
                <a:gd name="T37" fmla="*/ 24 h 54"/>
                <a:gd name="T38" fmla="*/ 14 w 33"/>
                <a:gd name="T39" fmla="*/ 20 h 54"/>
                <a:gd name="T40" fmla="*/ 16 w 33"/>
                <a:gd name="T41" fmla="*/ 17 h 54"/>
                <a:gd name="T42" fmla="*/ 11 w 33"/>
                <a:gd name="T43" fmla="*/ 14 h 54"/>
                <a:gd name="T44" fmla="*/ 9 w 33"/>
                <a:gd name="T45" fmla="*/ 1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3" h="54">
                  <a:moveTo>
                    <a:pt x="9" y="10"/>
                  </a:moveTo>
                  <a:lnTo>
                    <a:pt x="8" y="7"/>
                  </a:lnTo>
                  <a:lnTo>
                    <a:pt x="10" y="2"/>
                  </a:lnTo>
                  <a:lnTo>
                    <a:pt x="11" y="1"/>
                  </a:lnTo>
                  <a:lnTo>
                    <a:pt x="9" y="0"/>
                  </a:lnTo>
                  <a:lnTo>
                    <a:pt x="6" y="0"/>
                  </a:lnTo>
                  <a:lnTo>
                    <a:pt x="5" y="0"/>
                  </a:lnTo>
                  <a:lnTo>
                    <a:pt x="2" y="2"/>
                  </a:lnTo>
                  <a:lnTo>
                    <a:pt x="0" y="5"/>
                  </a:lnTo>
                  <a:lnTo>
                    <a:pt x="12" y="54"/>
                  </a:lnTo>
                  <a:lnTo>
                    <a:pt x="33" y="51"/>
                  </a:lnTo>
                  <a:lnTo>
                    <a:pt x="32" y="43"/>
                  </a:lnTo>
                  <a:lnTo>
                    <a:pt x="29" y="40"/>
                  </a:lnTo>
                  <a:lnTo>
                    <a:pt x="28" y="38"/>
                  </a:lnTo>
                  <a:lnTo>
                    <a:pt x="26" y="37"/>
                  </a:lnTo>
                  <a:lnTo>
                    <a:pt x="23" y="34"/>
                  </a:lnTo>
                  <a:lnTo>
                    <a:pt x="20" y="32"/>
                  </a:lnTo>
                  <a:lnTo>
                    <a:pt x="18" y="28"/>
                  </a:lnTo>
                  <a:lnTo>
                    <a:pt x="16" y="24"/>
                  </a:lnTo>
                  <a:lnTo>
                    <a:pt x="14" y="20"/>
                  </a:lnTo>
                  <a:lnTo>
                    <a:pt x="16" y="17"/>
                  </a:lnTo>
                  <a:lnTo>
                    <a:pt x="11" y="14"/>
                  </a:lnTo>
                  <a:lnTo>
                    <a:pt x="9" y="10"/>
                  </a:lnTo>
                  <a:close/>
                </a:path>
              </a:pathLst>
            </a:custGeom>
            <a:solidFill>
              <a:schemeClr val="accent3"/>
            </a:solidFill>
            <a:ln w="0" cap="flat">
              <a:solidFill>
                <a:schemeClr val="tx2"/>
              </a:solidFill>
              <a:prstDash val="solid"/>
              <a:miter lim="800000"/>
              <a:headEnd/>
              <a:tailEnd/>
            </a:ln>
          </p:spPr>
          <p:txBody>
            <a:bodyPr vert="horz" wrap="square" lIns="34290" tIns="17145" rIns="34290" bIns="1714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75" b="1" i="0" u="none" strike="noStrike" kern="1200" cap="none" spc="0" normalizeH="0" baseline="0" noProof="0">
                <a:ln>
                  <a:noFill/>
                </a:ln>
                <a:solidFill>
                  <a:prstClr val="black"/>
                </a:solidFill>
                <a:effectLst/>
                <a:uLnTx/>
                <a:uFillTx/>
                <a:latin typeface="Source Sans Pro" panose="020B0503030403020204" pitchFamily="34" charset="0"/>
                <a:ea typeface="+mn-ea"/>
                <a:cs typeface="+mn-cs"/>
              </a:endParaRPr>
            </a:p>
          </p:txBody>
        </p:sp>
        <p:sp>
          <p:nvSpPr>
            <p:cNvPr id="96" name="Freeform 32">
              <a:extLst>
                <a:ext uri="{FF2B5EF4-FFF2-40B4-BE49-F238E27FC236}">
                  <a16:creationId xmlns:a16="http://schemas.microsoft.com/office/drawing/2014/main" id="{C013D4FB-18F3-C45F-8824-B0E919E0769C}"/>
                </a:ext>
              </a:extLst>
            </p:cNvPr>
            <p:cNvSpPr>
              <a:spLocks/>
            </p:cNvSpPr>
            <p:nvPr/>
          </p:nvSpPr>
          <p:spPr bwMode="auto">
            <a:xfrm>
              <a:off x="7480495" y="2227213"/>
              <a:ext cx="317051" cy="205746"/>
            </a:xfrm>
            <a:custGeom>
              <a:avLst/>
              <a:gdLst>
                <a:gd name="T0" fmla="*/ 165 w 188"/>
                <a:gd name="T1" fmla="*/ 90 h 122"/>
                <a:gd name="T2" fmla="*/ 166 w 188"/>
                <a:gd name="T3" fmla="*/ 90 h 122"/>
                <a:gd name="T4" fmla="*/ 169 w 188"/>
                <a:gd name="T5" fmla="*/ 90 h 122"/>
                <a:gd name="T6" fmla="*/ 171 w 188"/>
                <a:gd name="T7" fmla="*/ 91 h 122"/>
                <a:gd name="T8" fmla="*/ 171 w 188"/>
                <a:gd name="T9" fmla="*/ 89 h 122"/>
                <a:gd name="T10" fmla="*/ 178 w 188"/>
                <a:gd name="T11" fmla="*/ 83 h 122"/>
                <a:gd name="T12" fmla="*/ 186 w 188"/>
                <a:gd name="T13" fmla="*/ 78 h 122"/>
                <a:gd name="T14" fmla="*/ 188 w 188"/>
                <a:gd name="T15" fmla="*/ 72 h 122"/>
                <a:gd name="T16" fmla="*/ 188 w 188"/>
                <a:gd name="T17" fmla="*/ 71 h 122"/>
                <a:gd name="T18" fmla="*/ 183 w 188"/>
                <a:gd name="T19" fmla="*/ 67 h 122"/>
                <a:gd name="T20" fmla="*/ 179 w 188"/>
                <a:gd name="T21" fmla="*/ 63 h 122"/>
                <a:gd name="T22" fmla="*/ 177 w 188"/>
                <a:gd name="T23" fmla="*/ 59 h 122"/>
                <a:gd name="T24" fmla="*/ 173 w 188"/>
                <a:gd name="T25" fmla="*/ 57 h 122"/>
                <a:gd name="T26" fmla="*/ 170 w 188"/>
                <a:gd name="T27" fmla="*/ 55 h 122"/>
                <a:gd name="T28" fmla="*/ 171 w 188"/>
                <a:gd name="T29" fmla="*/ 50 h 122"/>
                <a:gd name="T30" fmla="*/ 171 w 188"/>
                <a:gd name="T31" fmla="*/ 45 h 122"/>
                <a:gd name="T32" fmla="*/ 170 w 188"/>
                <a:gd name="T33" fmla="*/ 39 h 122"/>
                <a:gd name="T34" fmla="*/ 171 w 188"/>
                <a:gd name="T35" fmla="*/ 34 h 122"/>
                <a:gd name="T36" fmla="*/ 174 w 188"/>
                <a:gd name="T37" fmla="*/ 32 h 122"/>
                <a:gd name="T38" fmla="*/ 176 w 188"/>
                <a:gd name="T39" fmla="*/ 28 h 122"/>
                <a:gd name="T40" fmla="*/ 177 w 188"/>
                <a:gd name="T41" fmla="*/ 25 h 122"/>
                <a:gd name="T42" fmla="*/ 179 w 188"/>
                <a:gd name="T43" fmla="*/ 20 h 122"/>
                <a:gd name="T44" fmla="*/ 176 w 188"/>
                <a:gd name="T45" fmla="*/ 18 h 122"/>
                <a:gd name="T46" fmla="*/ 173 w 188"/>
                <a:gd name="T47" fmla="*/ 18 h 122"/>
                <a:gd name="T48" fmla="*/ 170 w 188"/>
                <a:gd name="T49" fmla="*/ 17 h 122"/>
                <a:gd name="T50" fmla="*/ 166 w 188"/>
                <a:gd name="T51" fmla="*/ 10 h 122"/>
                <a:gd name="T52" fmla="*/ 162 w 188"/>
                <a:gd name="T53" fmla="*/ 5 h 122"/>
                <a:gd name="T54" fmla="*/ 154 w 188"/>
                <a:gd name="T55" fmla="*/ 0 h 122"/>
                <a:gd name="T56" fmla="*/ 24 w 188"/>
                <a:gd name="T57" fmla="*/ 23 h 122"/>
                <a:gd name="T58" fmla="*/ 22 w 188"/>
                <a:gd name="T59" fmla="*/ 13 h 122"/>
                <a:gd name="T60" fmla="*/ 16 w 188"/>
                <a:gd name="T61" fmla="*/ 17 h 122"/>
                <a:gd name="T62" fmla="*/ 11 w 188"/>
                <a:gd name="T63" fmla="*/ 21 h 122"/>
                <a:gd name="T64" fmla="*/ 6 w 188"/>
                <a:gd name="T65" fmla="*/ 24 h 122"/>
                <a:gd name="T66" fmla="*/ 0 w 188"/>
                <a:gd name="T67" fmla="*/ 28 h 122"/>
                <a:gd name="T68" fmla="*/ 16 w 188"/>
                <a:gd name="T69" fmla="*/ 122 h 122"/>
                <a:gd name="T70" fmla="*/ 160 w 188"/>
                <a:gd name="T71" fmla="*/ 95 h 122"/>
                <a:gd name="T72" fmla="*/ 162 w 188"/>
                <a:gd name="T73" fmla="*/ 92 h 122"/>
                <a:gd name="T74" fmla="*/ 165 w 188"/>
                <a:gd name="T75" fmla="*/ 9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8" h="122">
                  <a:moveTo>
                    <a:pt x="165" y="90"/>
                  </a:moveTo>
                  <a:lnTo>
                    <a:pt x="166" y="90"/>
                  </a:lnTo>
                  <a:lnTo>
                    <a:pt x="169" y="90"/>
                  </a:lnTo>
                  <a:lnTo>
                    <a:pt x="171" y="91"/>
                  </a:lnTo>
                  <a:lnTo>
                    <a:pt x="171" y="89"/>
                  </a:lnTo>
                  <a:lnTo>
                    <a:pt x="178" y="83"/>
                  </a:lnTo>
                  <a:lnTo>
                    <a:pt x="186" y="78"/>
                  </a:lnTo>
                  <a:lnTo>
                    <a:pt x="188" y="72"/>
                  </a:lnTo>
                  <a:lnTo>
                    <a:pt x="188" y="71"/>
                  </a:lnTo>
                  <a:lnTo>
                    <a:pt x="183" y="67"/>
                  </a:lnTo>
                  <a:lnTo>
                    <a:pt x="179" y="63"/>
                  </a:lnTo>
                  <a:lnTo>
                    <a:pt x="177" y="59"/>
                  </a:lnTo>
                  <a:lnTo>
                    <a:pt x="173" y="57"/>
                  </a:lnTo>
                  <a:lnTo>
                    <a:pt x="170" y="55"/>
                  </a:lnTo>
                  <a:lnTo>
                    <a:pt x="171" y="50"/>
                  </a:lnTo>
                  <a:lnTo>
                    <a:pt x="171" y="45"/>
                  </a:lnTo>
                  <a:lnTo>
                    <a:pt x="170" y="39"/>
                  </a:lnTo>
                  <a:lnTo>
                    <a:pt x="171" y="34"/>
                  </a:lnTo>
                  <a:lnTo>
                    <a:pt x="174" y="32"/>
                  </a:lnTo>
                  <a:lnTo>
                    <a:pt x="176" y="28"/>
                  </a:lnTo>
                  <a:lnTo>
                    <a:pt x="177" y="25"/>
                  </a:lnTo>
                  <a:lnTo>
                    <a:pt x="179" y="20"/>
                  </a:lnTo>
                  <a:lnTo>
                    <a:pt x="176" y="18"/>
                  </a:lnTo>
                  <a:lnTo>
                    <a:pt x="173" y="18"/>
                  </a:lnTo>
                  <a:lnTo>
                    <a:pt x="170" y="17"/>
                  </a:lnTo>
                  <a:lnTo>
                    <a:pt x="166" y="10"/>
                  </a:lnTo>
                  <a:lnTo>
                    <a:pt x="162" y="5"/>
                  </a:lnTo>
                  <a:lnTo>
                    <a:pt x="154" y="0"/>
                  </a:lnTo>
                  <a:lnTo>
                    <a:pt x="24" y="23"/>
                  </a:lnTo>
                  <a:lnTo>
                    <a:pt x="22" y="13"/>
                  </a:lnTo>
                  <a:lnTo>
                    <a:pt x="16" y="17"/>
                  </a:lnTo>
                  <a:lnTo>
                    <a:pt x="11" y="21"/>
                  </a:lnTo>
                  <a:lnTo>
                    <a:pt x="6" y="24"/>
                  </a:lnTo>
                  <a:lnTo>
                    <a:pt x="0" y="28"/>
                  </a:lnTo>
                  <a:lnTo>
                    <a:pt x="16" y="122"/>
                  </a:lnTo>
                  <a:lnTo>
                    <a:pt x="160" y="95"/>
                  </a:lnTo>
                  <a:lnTo>
                    <a:pt x="162" y="92"/>
                  </a:lnTo>
                  <a:lnTo>
                    <a:pt x="165" y="90"/>
                  </a:lnTo>
                  <a:close/>
                </a:path>
              </a:pathLst>
            </a:custGeom>
            <a:solidFill>
              <a:schemeClr val="accent1"/>
            </a:solidFill>
            <a:ln w="0" cap="flat">
              <a:solidFill>
                <a:schemeClr val="tx2"/>
              </a:solidFill>
              <a:prstDash val="solid"/>
              <a:miter lim="800000"/>
              <a:headEnd/>
              <a:tailEnd/>
            </a:ln>
          </p:spPr>
          <p:txBody>
            <a:bodyPr vert="horz" wrap="square" lIns="34290" tIns="17145" rIns="34290" bIns="1714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75" b="1" i="0" u="none" strike="noStrike" kern="1200" cap="none" spc="0" normalizeH="0" baseline="0" noProof="0">
                <a:ln>
                  <a:noFill/>
                </a:ln>
                <a:solidFill>
                  <a:prstClr val="black"/>
                </a:solidFill>
                <a:effectLst/>
                <a:uLnTx/>
                <a:uFillTx/>
                <a:latin typeface="Source Sans Pro" panose="020B0503030403020204" pitchFamily="34" charset="0"/>
                <a:ea typeface="+mn-ea"/>
                <a:cs typeface="+mn-cs"/>
              </a:endParaRPr>
            </a:p>
          </p:txBody>
        </p:sp>
        <p:sp>
          <p:nvSpPr>
            <p:cNvPr id="97" name="Freeform 33">
              <a:extLst>
                <a:ext uri="{FF2B5EF4-FFF2-40B4-BE49-F238E27FC236}">
                  <a16:creationId xmlns:a16="http://schemas.microsoft.com/office/drawing/2014/main" id="{C8A69A31-771E-8F45-9F65-44EFC21D08EE}"/>
                </a:ext>
              </a:extLst>
            </p:cNvPr>
            <p:cNvSpPr>
              <a:spLocks/>
            </p:cNvSpPr>
            <p:nvPr/>
          </p:nvSpPr>
          <p:spPr bwMode="auto">
            <a:xfrm>
              <a:off x="7183681" y="3051885"/>
              <a:ext cx="490754" cy="384509"/>
            </a:xfrm>
            <a:custGeom>
              <a:avLst/>
              <a:gdLst>
                <a:gd name="T0" fmla="*/ 200 w 291"/>
                <a:gd name="T1" fmla="*/ 0 h 228"/>
                <a:gd name="T2" fmla="*/ 211 w 291"/>
                <a:gd name="T3" fmla="*/ 10 h 228"/>
                <a:gd name="T4" fmla="*/ 223 w 291"/>
                <a:gd name="T5" fmla="*/ 30 h 228"/>
                <a:gd name="T6" fmla="*/ 241 w 291"/>
                <a:gd name="T7" fmla="*/ 62 h 228"/>
                <a:gd name="T8" fmla="*/ 259 w 291"/>
                <a:gd name="T9" fmla="*/ 84 h 228"/>
                <a:gd name="T10" fmla="*/ 256 w 291"/>
                <a:gd name="T11" fmla="*/ 86 h 228"/>
                <a:gd name="T12" fmla="*/ 268 w 291"/>
                <a:gd name="T13" fmla="*/ 116 h 228"/>
                <a:gd name="T14" fmla="*/ 286 w 291"/>
                <a:gd name="T15" fmla="*/ 144 h 228"/>
                <a:gd name="T16" fmla="*/ 291 w 291"/>
                <a:gd name="T17" fmla="*/ 176 h 228"/>
                <a:gd name="T18" fmla="*/ 288 w 291"/>
                <a:gd name="T19" fmla="*/ 196 h 228"/>
                <a:gd name="T20" fmla="*/ 287 w 291"/>
                <a:gd name="T21" fmla="*/ 211 h 228"/>
                <a:gd name="T22" fmla="*/ 280 w 291"/>
                <a:gd name="T23" fmla="*/ 227 h 228"/>
                <a:gd name="T24" fmla="*/ 281 w 291"/>
                <a:gd name="T25" fmla="*/ 222 h 228"/>
                <a:gd name="T26" fmla="*/ 274 w 291"/>
                <a:gd name="T27" fmla="*/ 221 h 228"/>
                <a:gd name="T28" fmla="*/ 264 w 291"/>
                <a:gd name="T29" fmla="*/ 222 h 228"/>
                <a:gd name="T30" fmla="*/ 255 w 291"/>
                <a:gd name="T31" fmla="*/ 222 h 228"/>
                <a:gd name="T32" fmla="*/ 255 w 291"/>
                <a:gd name="T33" fmla="*/ 217 h 228"/>
                <a:gd name="T34" fmla="*/ 263 w 291"/>
                <a:gd name="T35" fmla="*/ 216 h 228"/>
                <a:gd name="T36" fmla="*/ 253 w 291"/>
                <a:gd name="T37" fmla="*/ 212 h 228"/>
                <a:gd name="T38" fmla="*/ 245 w 291"/>
                <a:gd name="T39" fmla="*/ 200 h 228"/>
                <a:gd name="T40" fmla="*/ 233 w 291"/>
                <a:gd name="T41" fmla="*/ 193 h 228"/>
                <a:gd name="T42" fmla="*/ 223 w 291"/>
                <a:gd name="T43" fmla="*/ 177 h 228"/>
                <a:gd name="T44" fmla="*/ 216 w 291"/>
                <a:gd name="T45" fmla="*/ 169 h 228"/>
                <a:gd name="T46" fmla="*/ 215 w 291"/>
                <a:gd name="T47" fmla="*/ 161 h 228"/>
                <a:gd name="T48" fmla="*/ 209 w 291"/>
                <a:gd name="T49" fmla="*/ 158 h 228"/>
                <a:gd name="T50" fmla="*/ 205 w 291"/>
                <a:gd name="T51" fmla="*/ 161 h 228"/>
                <a:gd name="T52" fmla="*/ 194 w 291"/>
                <a:gd name="T53" fmla="*/ 147 h 228"/>
                <a:gd name="T54" fmla="*/ 192 w 291"/>
                <a:gd name="T55" fmla="*/ 140 h 228"/>
                <a:gd name="T56" fmla="*/ 194 w 291"/>
                <a:gd name="T57" fmla="*/ 130 h 228"/>
                <a:gd name="T58" fmla="*/ 194 w 291"/>
                <a:gd name="T59" fmla="*/ 121 h 228"/>
                <a:gd name="T60" fmla="*/ 191 w 291"/>
                <a:gd name="T61" fmla="*/ 122 h 228"/>
                <a:gd name="T62" fmla="*/ 187 w 291"/>
                <a:gd name="T63" fmla="*/ 119 h 228"/>
                <a:gd name="T64" fmla="*/ 189 w 291"/>
                <a:gd name="T65" fmla="*/ 127 h 228"/>
                <a:gd name="T66" fmla="*/ 186 w 291"/>
                <a:gd name="T67" fmla="*/ 129 h 228"/>
                <a:gd name="T68" fmla="*/ 180 w 291"/>
                <a:gd name="T69" fmla="*/ 120 h 228"/>
                <a:gd name="T70" fmla="*/ 182 w 291"/>
                <a:gd name="T71" fmla="*/ 106 h 228"/>
                <a:gd name="T72" fmla="*/ 182 w 291"/>
                <a:gd name="T73" fmla="*/ 86 h 228"/>
                <a:gd name="T74" fmla="*/ 174 w 291"/>
                <a:gd name="T75" fmla="*/ 72 h 228"/>
                <a:gd name="T76" fmla="*/ 163 w 291"/>
                <a:gd name="T77" fmla="*/ 67 h 228"/>
                <a:gd name="T78" fmla="*/ 152 w 291"/>
                <a:gd name="T79" fmla="*/ 60 h 228"/>
                <a:gd name="T80" fmla="*/ 143 w 291"/>
                <a:gd name="T81" fmla="*/ 48 h 228"/>
                <a:gd name="T82" fmla="*/ 130 w 291"/>
                <a:gd name="T83" fmla="*/ 39 h 228"/>
                <a:gd name="T84" fmla="*/ 117 w 291"/>
                <a:gd name="T85" fmla="*/ 39 h 228"/>
                <a:gd name="T86" fmla="*/ 116 w 291"/>
                <a:gd name="T87" fmla="*/ 47 h 228"/>
                <a:gd name="T88" fmla="*/ 107 w 291"/>
                <a:gd name="T89" fmla="*/ 49 h 228"/>
                <a:gd name="T90" fmla="*/ 83 w 291"/>
                <a:gd name="T91" fmla="*/ 59 h 228"/>
                <a:gd name="T92" fmla="*/ 77 w 291"/>
                <a:gd name="T93" fmla="*/ 49 h 228"/>
                <a:gd name="T94" fmla="*/ 77 w 291"/>
                <a:gd name="T95" fmla="*/ 43 h 228"/>
                <a:gd name="T96" fmla="*/ 72 w 291"/>
                <a:gd name="T97" fmla="*/ 39 h 228"/>
                <a:gd name="T98" fmla="*/ 72 w 291"/>
                <a:gd name="T99" fmla="*/ 35 h 228"/>
                <a:gd name="T100" fmla="*/ 69 w 291"/>
                <a:gd name="T101" fmla="*/ 38 h 228"/>
                <a:gd name="T102" fmla="*/ 64 w 291"/>
                <a:gd name="T103" fmla="*/ 39 h 228"/>
                <a:gd name="T104" fmla="*/ 65 w 291"/>
                <a:gd name="T105" fmla="*/ 43 h 228"/>
                <a:gd name="T106" fmla="*/ 53 w 291"/>
                <a:gd name="T107" fmla="*/ 37 h 228"/>
                <a:gd name="T108" fmla="*/ 39 w 291"/>
                <a:gd name="T109" fmla="*/ 33 h 228"/>
                <a:gd name="T110" fmla="*/ 19 w 291"/>
                <a:gd name="T111" fmla="*/ 35 h 228"/>
                <a:gd name="T112" fmla="*/ 7 w 291"/>
                <a:gd name="T113" fmla="*/ 32 h 228"/>
                <a:gd name="T114" fmla="*/ 0 w 291"/>
                <a:gd name="T115" fmla="*/ 20 h 228"/>
                <a:gd name="T116" fmla="*/ 10 w 291"/>
                <a:gd name="T117" fmla="*/ 14 h 228"/>
                <a:gd name="T118" fmla="*/ 98 w 291"/>
                <a:gd name="T119" fmla="*/ 16 h 228"/>
                <a:gd name="T120" fmla="*/ 197 w 291"/>
                <a:gd name="T121" fmla="*/ 1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1" h="228">
                  <a:moveTo>
                    <a:pt x="194" y="0"/>
                  </a:moveTo>
                  <a:lnTo>
                    <a:pt x="194" y="0"/>
                  </a:lnTo>
                  <a:lnTo>
                    <a:pt x="200" y="0"/>
                  </a:lnTo>
                  <a:lnTo>
                    <a:pt x="209" y="2"/>
                  </a:lnTo>
                  <a:lnTo>
                    <a:pt x="210" y="7"/>
                  </a:lnTo>
                  <a:lnTo>
                    <a:pt x="211" y="10"/>
                  </a:lnTo>
                  <a:lnTo>
                    <a:pt x="215" y="12"/>
                  </a:lnTo>
                  <a:lnTo>
                    <a:pt x="218" y="17"/>
                  </a:lnTo>
                  <a:lnTo>
                    <a:pt x="223" y="30"/>
                  </a:lnTo>
                  <a:lnTo>
                    <a:pt x="229" y="40"/>
                  </a:lnTo>
                  <a:lnTo>
                    <a:pt x="237" y="55"/>
                  </a:lnTo>
                  <a:lnTo>
                    <a:pt x="241" y="62"/>
                  </a:lnTo>
                  <a:lnTo>
                    <a:pt x="251" y="77"/>
                  </a:lnTo>
                  <a:lnTo>
                    <a:pt x="256" y="81"/>
                  </a:lnTo>
                  <a:lnTo>
                    <a:pt x="259" y="84"/>
                  </a:lnTo>
                  <a:lnTo>
                    <a:pt x="259" y="87"/>
                  </a:lnTo>
                  <a:lnTo>
                    <a:pt x="259" y="96"/>
                  </a:lnTo>
                  <a:lnTo>
                    <a:pt x="256" y="86"/>
                  </a:lnTo>
                  <a:lnTo>
                    <a:pt x="255" y="96"/>
                  </a:lnTo>
                  <a:lnTo>
                    <a:pt x="261" y="106"/>
                  </a:lnTo>
                  <a:lnTo>
                    <a:pt x="268" y="116"/>
                  </a:lnTo>
                  <a:lnTo>
                    <a:pt x="275" y="129"/>
                  </a:lnTo>
                  <a:lnTo>
                    <a:pt x="280" y="137"/>
                  </a:lnTo>
                  <a:lnTo>
                    <a:pt x="286" y="144"/>
                  </a:lnTo>
                  <a:lnTo>
                    <a:pt x="289" y="153"/>
                  </a:lnTo>
                  <a:lnTo>
                    <a:pt x="291" y="168"/>
                  </a:lnTo>
                  <a:lnTo>
                    <a:pt x="291" y="176"/>
                  </a:lnTo>
                  <a:lnTo>
                    <a:pt x="291" y="185"/>
                  </a:lnTo>
                  <a:lnTo>
                    <a:pt x="291" y="193"/>
                  </a:lnTo>
                  <a:lnTo>
                    <a:pt x="288" y="196"/>
                  </a:lnTo>
                  <a:lnTo>
                    <a:pt x="286" y="200"/>
                  </a:lnTo>
                  <a:lnTo>
                    <a:pt x="286" y="205"/>
                  </a:lnTo>
                  <a:lnTo>
                    <a:pt x="287" y="211"/>
                  </a:lnTo>
                  <a:lnTo>
                    <a:pt x="286" y="218"/>
                  </a:lnTo>
                  <a:lnTo>
                    <a:pt x="283" y="225"/>
                  </a:lnTo>
                  <a:lnTo>
                    <a:pt x="280" y="227"/>
                  </a:lnTo>
                  <a:lnTo>
                    <a:pt x="277" y="228"/>
                  </a:lnTo>
                  <a:lnTo>
                    <a:pt x="279" y="224"/>
                  </a:lnTo>
                  <a:lnTo>
                    <a:pt x="281" y="222"/>
                  </a:lnTo>
                  <a:lnTo>
                    <a:pt x="281" y="217"/>
                  </a:lnTo>
                  <a:lnTo>
                    <a:pt x="280" y="217"/>
                  </a:lnTo>
                  <a:lnTo>
                    <a:pt x="274" y="221"/>
                  </a:lnTo>
                  <a:lnTo>
                    <a:pt x="270" y="222"/>
                  </a:lnTo>
                  <a:lnTo>
                    <a:pt x="267" y="221"/>
                  </a:lnTo>
                  <a:lnTo>
                    <a:pt x="264" y="222"/>
                  </a:lnTo>
                  <a:lnTo>
                    <a:pt x="261" y="224"/>
                  </a:lnTo>
                  <a:lnTo>
                    <a:pt x="259" y="223"/>
                  </a:lnTo>
                  <a:lnTo>
                    <a:pt x="255" y="222"/>
                  </a:lnTo>
                  <a:lnTo>
                    <a:pt x="253" y="219"/>
                  </a:lnTo>
                  <a:lnTo>
                    <a:pt x="254" y="217"/>
                  </a:lnTo>
                  <a:lnTo>
                    <a:pt x="255" y="217"/>
                  </a:lnTo>
                  <a:lnTo>
                    <a:pt x="262" y="218"/>
                  </a:lnTo>
                  <a:lnTo>
                    <a:pt x="264" y="217"/>
                  </a:lnTo>
                  <a:lnTo>
                    <a:pt x="263" y="216"/>
                  </a:lnTo>
                  <a:lnTo>
                    <a:pt x="260" y="214"/>
                  </a:lnTo>
                  <a:lnTo>
                    <a:pt x="256" y="215"/>
                  </a:lnTo>
                  <a:lnTo>
                    <a:pt x="253" y="212"/>
                  </a:lnTo>
                  <a:lnTo>
                    <a:pt x="250" y="207"/>
                  </a:lnTo>
                  <a:lnTo>
                    <a:pt x="246" y="203"/>
                  </a:lnTo>
                  <a:lnTo>
                    <a:pt x="245" y="200"/>
                  </a:lnTo>
                  <a:lnTo>
                    <a:pt x="242" y="196"/>
                  </a:lnTo>
                  <a:lnTo>
                    <a:pt x="237" y="195"/>
                  </a:lnTo>
                  <a:lnTo>
                    <a:pt x="233" y="193"/>
                  </a:lnTo>
                  <a:lnTo>
                    <a:pt x="229" y="192"/>
                  </a:lnTo>
                  <a:lnTo>
                    <a:pt x="225" y="181"/>
                  </a:lnTo>
                  <a:lnTo>
                    <a:pt x="223" y="177"/>
                  </a:lnTo>
                  <a:lnTo>
                    <a:pt x="220" y="174"/>
                  </a:lnTo>
                  <a:lnTo>
                    <a:pt x="219" y="172"/>
                  </a:lnTo>
                  <a:lnTo>
                    <a:pt x="216" y="169"/>
                  </a:lnTo>
                  <a:lnTo>
                    <a:pt x="213" y="167"/>
                  </a:lnTo>
                  <a:lnTo>
                    <a:pt x="214" y="163"/>
                  </a:lnTo>
                  <a:lnTo>
                    <a:pt x="215" y="161"/>
                  </a:lnTo>
                  <a:lnTo>
                    <a:pt x="212" y="155"/>
                  </a:lnTo>
                  <a:lnTo>
                    <a:pt x="209" y="156"/>
                  </a:lnTo>
                  <a:lnTo>
                    <a:pt x="209" y="158"/>
                  </a:lnTo>
                  <a:lnTo>
                    <a:pt x="209" y="163"/>
                  </a:lnTo>
                  <a:lnTo>
                    <a:pt x="207" y="163"/>
                  </a:lnTo>
                  <a:lnTo>
                    <a:pt x="205" y="161"/>
                  </a:lnTo>
                  <a:lnTo>
                    <a:pt x="202" y="158"/>
                  </a:lnTo>
                  <a:lnTo>
                    <a:pt x="197" y="150"/>
                  </a:lnTo>
                  <a:lnTo>
                    <a:pt x="194" y="147"/>
                  </a:lnTo>
                  <a:lnTo>
                    <a:pt x="193" y="146"/>
                  </a:lnTo>
                  <a:lnTo>
                    <a:pt x="194" y="144"/>
                  </a:lnTo>
                  <a:lnTo>
                    <a:pt x="192" y="140"/>
                  </a:lnTo>
                  <a:lnTo>
                    <a:pt x="189" y="139"/>
                  </a:lnTo>
                  <a:lnTo>
                    <a:pt x="192" y="133"/>
                  </a:lnTo>
                  <a:lnTo>
                    <a:pt x="194" y="130"/>
                  </a:lnTo>
                  <a:lnTo>
                    <a:pt x="195" y="127"/>
                  </a:lnTo>
                  <a:lnTo>
                    <a:pt x="196" y="124"/>
                  </a:lnTo>
                  <a:lnTo>
                    <a:pt x="194" y="121"/>
                  </a:lnTo>
                  <a:lnTo>
                    <a:pt x="193" y="125"/>
                  </a:lnTo>
                  <a:lnTo>
                    <a:pt x="191" y="124"/>
                  </a:lnTo>
                  <a:lnTo>
                    <a:pt x="191" y="122"/>
                  </a:lnTo>
                  <a:lnTo>
                    <a:pt x="188" y="118"/>
                  </a:lnTo>
                  <a:lnTo>
                    <a:pt x="187" y="118"/>
                  </a:lnTo>
                  <a:lnTo>
                    <a:pt x="187" y="119"/>
                  </a:lnTo>
                  <a:lnTo>
                    <a:pt x="188" y="121"/>
                  </a:lnTo>
                  <a:lnTo>
                    <a:pt x="189" y="124"/>
                  </a:lnTo>
                  <a:lnTo>
                    <a:pt x="189" y="127"/>
                  </a:lnTo>
                  <a:lnTo>
                    <a:pt x="189" y="128"/>
                  </a:lnTo>
                  <a:lnTo>
                    <a:pt x="187" y="130"/>
                  </a:lnTo>
                  <a:lnTo>
                    <a:pt x="186" y="129"/>
                  </a:lnTo>
                  <a:lnTo>
                    <a:pt x="184" y="127"/>
                  </a:lnTo>
                  <a:lnTo>
                    <a:pt x="181" y="122"/>
                  </a:lnTo>
                  <a:lnTo>
                    <a:pt x="180" y="120"/>
                  </a:lnTo>
                  <a:lnTo>
                    <a:pt x="180" y="116"/>
                  </a:lnTo>
                  <a:lnTo>
                    <a:pt x="180" y="110"/>
                  </a:lnTo>
                  <a:lnTo>
                    <a:pt x="182" y="106"/>
                  </a:lnTo>
                  <a:lnTo>
                    <a:pt x="183" y="98"/>
                  </a:lnTo>
                  <a:lnTo>
                    <a:pt x="183" y="93"/>
                  </a:lnTo>
                  <a:lnTo>
                    <a:pt x="182" y="86"/>
                  </a:lnTo>
                  <a:lnTo>
                    <a:pt x="180" y="79"/>
                  </a:lnTo>
                  <a:lnTo>
                    <a:pt x="177" y="77"/>
                  </a:lnTo>
                  <a:lnTo>
                    <a:pt x="174" y="72"/>
                  </a:lnTo>
                  <a:lnTo>
                    <a:pt x="168" y="71"/>
                  </a:lnTo>
                  <a:lnTo>
                    <a:pt x="165" y="71"/>
                  </a:lnTo>
                  <a:lnTo>
                    <a:pt x="163" y="67"/>
                  </a:lnTo>
                  <a:lnTo>
                    <a:pt x="160" y="66"/>
                  </a:lnTo>
                  <a:lnTo>
                    <a:pt x="156" y="61"/>
                  </a:lnTo>
                  <a:lnTo>
                    <a:pt x="152" y="60"/>
                  </a:lnTo>
                  <a:lnTo>
                    <a:pt x="151" y="55"/>
                  </a:lnTo>
                  <a:lnTo>
                    <a:pt x="149" y="53"/>
                  </a:lnTo>
                  <a:lnTo>
                    <a:pt x="143" y="48"/>
                  </a:lnTo>
                  <a:lnTo>
                    <a:pt x="138" y="44"/>
                  </a:lnTo>
                  <a:lnTo>
                    <a:pt x="134" y="42"/>
                  </a:lnTo>
                  <a:lnTo>
                    <a:pt x="130" y="39"/>
                  </a:lnTo>
                  <a:lnTo>
                    <a:pt x="127" y="38"/>
                  </a:lnTo>
                  <a:lnTo>
                    <a:pt x="122" y="38"/>
                  </a:lnTo>
                  <a:lnTo>
                    <a:pt x="117" y="39"/>
                  </a:lnTo>
                  <a:lnTo>
                    <a:pt x="116" y="42"/>
                  </a:lnTo>
                  <a:lnTo>
                    <a:pt x="117" y="45"/>
                  </a:lnTo>
                  <a:lnTo>
                    <a:pt x="116" y="47"/>
                  </a:lnTo>
                  <a:lnTo>
                    <a:pt x="114" y="47"/>
                  </a:lnTo>
                  <a:lnTo>
                    <a:pt x="112" y="45"/>
                  </a:lnTo>
                  <a:lnTo>
                    <a:pt x="107" y="49"/>
                  </a:lnTo>
                  <a:lnTo>
                    <a:pt x="101" y="54"/>
                  </a:lnTo>
                  <a:lnTo>
                    <a:pt x="94" y="56"/>
                  </a:lnTo>
                  <a:lnTo>
                    <a:pt x="83" y="59"/>
                  </a:lnTo>
                  <a:lnTo>
                    <a:pt x="83" y="53"/>
                  </a:lnTo>
                  <a:lnTo>
                    <a:pt x="80" y="50"/>
                  </a:lnTo>
                  <a:lnTo>
                    <a:pt x="77" y="49"/>
                  </a:lnTo>
                  <a:lnTo>
                    <a:pt x="72" y="46"/>
                  </a:lnTo>
                  <a:lnTo>
                    <a:pt x="76" y="44"/>
                  </a:lnTo>
                  <a:lnTo>
                    <a:pt x="77" y="43"/>
                  </a:lnTo>
                  <a:lnTo>
                    <a:pt x="70" y="42"/>
                  </a:lnTo>
                  <a:lnTo>
                    <a:pt x="70" y="39"/>
                  </a:lnTo>
                  <a:lnTo>
                    <a:pt x="72" y="39"/>
                  </a:lnTo>
                  <a:lnTo>
                    <a:pt x="73" y="37"/>
                  </a:lnTo>
                  <a:lnTo>
                    <a:pt x="73" y="35"/>
                  </a:lnTo>
                  <a:lnTo>
                    <a:pt x="72" y="35"/>
                  </a:lnTo>
                  <a:lnTo>
                    <a:pt x="70" y="36"/>
                  </a:lnTo>
                  <a:lnTo>
                    <a:pt x="70" y="37"/>
                  </a:lnTo>
                  <a:lnTo>
                    <a:pt x="69" y="38"/>
                  </a:lnTo>
                  <a:lnTo>
                    <a:pt x="67" y="36"/>
                  </a:lnTo>
                  <a:lnTo>
                    <a:pt x="62" y="36"/>
                  </a:lnTo>
                  <a:lnTo>
                    <a:pt x="64" y="39"/>
                  </a:lnTo>
                  <a:lnTo>
                    <a:pt x="65" y="39"/>
                  </a:lnTo>
                  <a:lnTo>
                    <a:pt x="66" y="43"/>
                  </a:lnTo>
                  <a:lnTo>
                    <a:pt x="65" y="43"/>
                  </a:lnTo>
                  <a:lnTo>
                    <a:pt x="61" y="41"/>
                  </a:lnTo>
                  <a:lnTo>
                    <a:pt x="57" y="38"/>
                  </a:lnTo>
                  <a:lnTo>
                    <a:pt x="53" y="37"/>
                  </a:lnTo>
                  <a:lnTo>
                    <a:pt x="44" y="37"/>
                  </a:lnTo>
                  <a:lnTo>
                    <a:pt x="41" y="35"/>
                  </a:lnTo>
                  <a:lnTo>
                    <a:pt x="39" y="33"/>
                  </a:lnTo>
                  <a:lnTo>
                    <a:pt x="36" y="33"/>
                  </a:lnTo>
                  <a:lnTo>
                    <a:pt x="26" y="35"/>
                  </a:lnTo>
                  <a:lnTo>
                    <a:pt x="19" y="35"/>
                  </a:lnTo>
                  <a:lnTo>
                    <a:pt x="14" y="38"/>
                  </a:lnTo>
                  <a:lnTo>
                    <a:pt x="11" y="39"/>
                  </a:lnTo>
                  <a:lnTo>
                    <a:pt x="7" y="32"/>
                  </a:lnTo>
                  <a:lnTo>
                    <a:pt x="6" y="27"/>
                  </a:lnTo>
                  <a:lnTo>
                    <a:pt x="2" y="22"/>
                  </a:lnTo>
                  <a:lnTo>
                    <a:pt x="0" y="20"/>
                  </a:lnTo>
                  <a:lnTo>
                    <a:pt x="0" y="17"/>
                  </a:lnTo>
                  <a:lnTo>
                    <a:pt x="3" y="16"/>
                  </a:lnTo>
                  <a:lnTo>
                    <a:pt x="10" y="14"/>
                  </a:lnTo>
                  <a:lnTo>
                    <a:pt x="18" y="12"/>
                  </a:lnTo>
                  <a:lnTo>
                    <a:pt x="93" y="6"/>
                  </a:lnTo>
                  <a:lnTo>
                    <a:pt x="98" y="16"/>
                  </a:lnTo>
                  <a:lnTo>
                    <a:pt x="189" y="11"/>
                  </a:lnTo>
                  <a:lnTo>
                    <a:pt x="190" y="19"/>
                  </a:lnTo>
                  <a:lnTo>
                    <a:pt x="197" y="19"/>
                  </a:lnTo>
                  <a:lnTo>
                    <a:pt x="194" y="0"/>
                  </a:lnTo>
                  <a:close/>
                </a:path>
              </a:pathLst>
            </a:custGeom>
            <a:solidFill>
              <a:schemeClr val="accent5"/>
            </a:solidFill>
            <a:ln w="0" cap="flat">
              <a:solidFill>
                <a:schemeClr val="tx2"/>
              </a:solidFill>
              <a:prstDash val="solid"/>
              <a:miter lim="800000"/>
              <a:headEnd/>
              <a:tailEnd/>
            </a:ln>
          </p:spPr>
          <p:txBody>
            <a:bodyPr vert="horz" wrap="square" lIns="34290" tIns="17145" rIns="34290" bIns="1714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75" b="1" i="0" u="none" strike="noStrike" kern="1200" cap="none" spc="0" normalizeH="0" baseline="0" noProof="0">
                <a:ln>
                  <a:noFill/>
                </a:ln>
                <a:solidFill>
                  <a:prstClr val="black"/>
                </a:solidFill>
                <a:effectLst/>
                <a:uLnTx/>
                <a:uFillTx/>
                <a:latin typeface="Source Sans Pro" panose="020B0503030403020204" pitchFamily="34" charset="0"/>
                <a:ea typeface="+mn-ea"/>
                <a:cs typeface="+mn-cs"/>
              </a:endParaRPr>
            </a:p>
          </p:txBody>
        </p:sp>
        <p:sp>
          <p:nvSpPr>
            <p:cNvPr id="98" name="Freeform 34">
              <a:extLst>
                <a:ext uri="{FF2B5EF4-FFF2-40B4-BE49-F238E27FC236}">
                  <a16:creationId xmlns:a16="http://schemas.microsoft.com/office/drawing/2014/main" id="{C54B6A68-5EE9-B50A-92A7-3ED5380B0531}"/>
                </a:ext>
              </a:extLst>
            </p:cNvPr>
            <p:cNvSpPr>
              <a:spLocks/>
            </p:cNvSpPr>
            <p:nvPr/>
          </p:nvSpPr>
          <p:spPr bwMode="auto">
            <a:xfrm>
              <a:off x="6802545" y="2950697"/>
              <a:ext cx="306933" cy="271518"/>
            </a:xfrm>
            <a:custGeom>
              <a:avLst/>
              <a:gdLst>
                <a:gd name="T0" fmla="*/ 176 w 182"/>
                <a:gd name="T1" fmla="*/ 147 h 161"/>
                <a:gd name="T2" fmla="*/ 171 w 182"/>
                <a:gd name="T3" fmla="*/ 146 h 161"/>
                <a:gd name="T4" fmla="*/ 160 w 182"/>
                <a:gd name="T5" fmla="*/ 139 h 161"/>
                <a:gd name="T6" fmla="*/ 152 w 182"/>
                <a:gd name="T7" fmla="*/ 134 h 161"/>
                <a:gd name="T8" fmla="*/ 155 w 182"/>
                <a:gd name="T9" fmla="*/ 130 h 161"/>
                <a:gd name="T10" fmla="*/ 166 w 182"/>
                <a:gd name="T11" fmla="*/ 128 h 161"/>
                <a:gd name="T12" fmla="*/ 162 w 182"/>
                <a:gd name="T13" fmla="*/ 118 h 161"/>
                <a:gd name="T14" fmla="*/ 148 w 182"/>
                <a:gd name="T15" fmla="*/ 122 h 161"/>
                <a:gd name="T16" fmla="*/ 148 w 182"/>
                <a:gd name="T17" fmla="*/ 119 h 161"/>
                <a:gd name="T18" fmla="*/ 154 w 182"/>
                <a:gd name="T19" fmla="*/ 114 h 161"/>
                <a:gd name="T20" fmla="*/ 150 w 182"/>
                <a:gd name="T21" fmla="*/ 99 h 161"/>
                <a:gd name="T22" fmla="*/ 84 w 182"/>
                <a:gd name="T23" fmla="*/ 82 h 161"/>
                <a:gd name="T24" fmla="*/ 84 w 182"/>
                <a:gd name="T25" fmla="*/ 73 h 161"/>
                <a:gd name="T26" fmla="*/ 87 w 182"/>
                <a:gd name="T27" fmla="*/ 64 h 161"/>
                <a:gd name="T28" fmla="*/ 90 w 182"/>
                <a:gd name="T29" fmla="*/ 58 h 161"/>
                <a:gd name="T30" fmla="*/ 97 w 182"/>
                <a:gd name="T31" fmla="*/ 43 h 161"/>
                <a:gd name="T32" fmla="*/ 99 w 182"/>
                <a:gd name="T33" fmla="*/ 37 h 161"/>
                <a:gd name="T34" fmla="*/ 102 w 182"/>
                <a:gd name="T35" fmla="*/ 23 h 161"/>
                <a:gd name="T36" fmla="*/ 98 w 182"/>
                <a:gd name="T37" fmla="*/ 14 h 161"/>
                <a:gd name="T38" fmla="*/ 94 w 182"/>
                <a:gd name="T39" fmla="*/ 9 h 161"/>
                <a:gd name="T40" fmla="*/ 97 w 182"/>
                <a:gd name="T41" fmla="*/ 2 h 161"/>
                <a:gd name="T42" fmla="*/ 0 w 182"/>
                <a:gd name="T43" fmla="*/ 47 h 161"/>
                <a:gd name="T44" fmla="*/ 11 w 182"/>
                <a:gd name="T45" fmla="*/ 64 h 161"/>
                <a:gd name="T46" fmla="*/ 13 w 182"/>
                <a:gd name="T47" fmla="*/ 75 h 161"/>
                <a:gd name="T48" fmla="*/ 13 w 182"/>
                <a:gd name="T49" fmla="*/ 94 h 161"/>
                <a:gd name="T50" fmla="*/ 9 w 182"/>
                <a:gd name="T51" fmla="*/ 110 h 161"/>
                <a:gd name="T52" fmla="*/ 9 w 182"/>
                <a:gd name="T53" fmla="*/ 131 h 161"/>
                <a:gd name="T54" fmla="*/ 15 w 182"/>
                <a:gd name="T55" fmla="*/ 136 h 161"/>
                <a:gd name="T56" fmla="*/ 25 w 182"/>
                <a:gd name="T57" fmla="*/ 134 h 161"/>
                <a:gd name="T58" fmla="*/ 44 w 182"/>
                <a:gd name="T59" fmla="*/ 139 h 161"/>
                <a:gd name="T60" fmla="*/ 72 w 182"/>
                <a:gd name="T61" fmla="*/ 142 h 161"/>
                <a:gd name="T62" fmla="*/ 78 w 182"/>
                <a:gd name="T63" fmla="*/ 138 h 161"/>
                <a:gd name="T64" fmla="*/ 70 w 182"/>
                <a:gd name="T65" fmla="*/ 137 h 161"/>
                <a:gd name="T66" fmla="*/ 77 w 182"/>
                <a:gd name="T67" fmla="*/ 132 h 161"/>
                <a:gd name="T68" fmla="*/ 97 w 182"/>
                <a:gd name="T69" fmla="*/ 142 h 161"/>
                <a:gd name="T70" fmla="*/ 98 w 182"/>
                <a:gd name="T71" fmla="*/ 150 h 161"/>
                <a:gd name="T72" fmla="*/ 111 w 182"/>
                <a:gd name="T73" fmla="*/ 155 h 161"/>
                <a:gd name="T74" fmla="*/ 121 w 182"/>
                <a:gd name="T75" fmla="*/ 154 h 161"/>
                <a:gd name="T76" fmla="*/ 132 w 182"/>
                <a:gd name="T77" fmla="*/ 150 h 161"/>
                <a:gd name="T78" fmla="*/ 142 w 182"/>
                <a:gd name="T79" fmla="*/ 153 h 161"/>
                <a:gd name="T80" fmla="*/ 142 w 182"/>
                <a:gd name="T81" fmla="*/ 141 h 161"/>
                <a:gd name="T82" fmla="*/ 150 w 182"/>
                <a:gd name="T83" fmla="*/ 147 h 161"/>
                <a:gd name="T84" fmla="*/ 168 w 182"/>
                <a:gd name="T85" fmla="*/ 154 h 161"/>
                <a:gd name="T86" fmla="*/ 169 w 182"/>
                <a:gd name="T87" fmla="*/ 161 h 161"/>
                <a:gd name="T88" fmla="*/ 176 w 182"/>
                <a:gd name="T89" fmla="*/ 158 h 161"/>
                <a:gd name="T90" fmla="*/ 181 w 182"/>
                <a:gd name="T91" fmla="*/ 154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161">
                  <a:moveTo>
                    <a:pt x="181" y="149"/>
                  </a:moveTo>
                  <a:lnTo>
                    <a:pt x="179" y="149"/>
                  </a:lnTo>
                  <a:lnTo>
                    <a:pt x="176" y="147"/>
                  </a:lnTo>
                  <a:lnTo>
                    <a:pt x="175" y="147"/>
                  </a:lnTo>
                  <a:lnTo>
                    <a:pt x="173" y="147"/>
                  </a:lnTo>
                  <a:lnTo>
                    <a:pt x="171" y="146"/>
                  </a:lnTo>
                  <a:lnTo>
                    <a:pt x="166" y="143"/>
                  </a:lnTo>
                  <a:lnTo>
                    <a:pt x="165" y="143"/>
                  </a:lnTo>
                  <a:lnTo>
                    <a:pt x="160" y="139"/>
                  </a:lnTo>
                  <a:lnTo>
                    <a:pt x="158" y="137"/>
                  </a:lnTo>
                  <a:lnTo>
                    <a:pt x="155" y="136"/>
                  </a:lnTo>
                  <a:lnTo>
                    <a:pt x="152" y="134"/>
                  </a:lnTo>
                  <a:lnTo>
                    <a:pt x="150" y="132"/>
                  </a:lnTo>
                  <a:lnTo>
                    <a:pt x="153" y="132"/>
                  </a:lnTo>
                  <a:lnTo>
                    <a:pt x="155" y="130"/>
                  </a:lnTo>
                  <a:lnTo>
                    <a:pt x="160" y="130"/>
                  </a:lnTo>
                  <a:lnTo>
                    <a:pt x="161" y="128"/>
                  </a:lnTo>
                  <a:lnTo>
                    <a:pt x="166" y="128"/>
                  </a:lnTo>
                  <a:lnTo>
                    <a:pt x="168" y="126"/>
                  </a:lnTo>
                  <a:lnTo>
                    <a:pt x="165" y="121"/>
                  </a:lnTo>
                  <a:lnTo>
                    <a:pt x="162" y="118"/>
                  </a:lnTo>
                  <a:lnTo>
                    <a:pt x="161" y="118"/>
                  </a:lnTo>
                  <a:lnTo>
                    <a:pt x="151" y="121"/>
                  </a:lnTo>
                  <a:lnTo>
                    <a:pt x="148" y="122"/>
                  </a:lnTo>
                  <a:lnTo>
                    <a:pt x="145" y="122"/>
                  </a:lnTo>
                  <a:lnTo>
                    <a:pt x="145" y="121"/>
                  </a:lnTo>
                  <a:lnTo>
                    <a:pt x="148" y="119"/>
                  </a:lnTo>
                  <a:lnTo>
                    <a:pt x="151" y="118"/>
                  </a:lnTo>
                  <a:lnTo>
                    <a:pt x="154" y="116"/>
                  </a:lnTo>
                  <a:lnTo>
                    <a:pt x="154" y="114"/>
                  </a:lnTo>
                  <a:lnTo>
                    <a:pt x="154" y="110"/>
                  </a:lnTo>
                  <a:lnTo>
                    <a:pt x="153" y="103"/>
                  </a:lnTo>
                  <a:lnTo>
                    <a:pt x="150" y="99"/>
                  </a:lnTo>
                  <a:lnTo>
                    <a:pt x="148" y="95"/>
                  </a:lnTo>
                  <a:lnTo>
                    <a:pt x="149" y="79"/>
                  </a:lnTo>
                  <a:lnTo>
                    <a:pt x="84" y="82"/>
                  </a:lnTo>
                  <a:lnTo>
                    <a:pt x="83" y="78"/>
                  </a:lnTo>
                  <a:lnTo>
                    <a:pt x="83" y="75"/>
                  </a:lnTo>
                  <a:lnTo>
                    <a:pt x="84" y="73"/>
                  </a:lnTo>
                  <a:lnTo>
                    <a:pt x="87" y="71"/>
                  </a:lnTo>
                  <a:lnTo>
                    <a:pt x="87" y="66"/>
                  </a:lnTo>
                  <a:lnTo>
                    <a:pt x="87" y="64"/>
                  </a:lnTo>
                  <a:lnTo>
                    <a:pt x="88" y="61"/>
                  </a:lnTo>
                  <a:lnTo>
                    <a:pt x="89" y="60"/>
                  </a:lnTo>
                  <a:lnTo>
                    <a:pt x="90" y="58"/>
                  </a:lnTo>
                  <a:lnTo>
                    <a:pt x="91" y="51"/>
                  </a:lnTo>
                  <a:lnTo>
                    <a:pt x="93" y="49"/>
                  </a:lnTo>
                  <a:lnTo>
                    <a:pt x="97" y="43"/>
                  </a:lnTo>
                  <a:lnTo>
                    <a:pt x="98" y="41"/>
                  </a:lnTo>
                  <a:lnTo>
                    <a:pt x="98" y="37"/>
                  </a:lnTo>
                  <a:lnTo>
                    <a:pt x="99" y="37"/>
                  </a:lnTo>
                  <a:lnTo>
                    <a:pt x="102" y="34"/>
                  </a:lnTo>
                  <a:lnTo>
                    <a:pt x="103" y="26"/>
                  </a:lnTo>
                  <a:lnTo>
                    <a:pt x="102" y="23"/>
                  </a:lnTo>
                  <a:lnTo>
                    <a:pt x="99" y="21"/>
                  </a:lnTo>
                  <a:lnTo>
                    <a:pt x="99" y="19"/>
                  </a:lnTo>
                  <a:lnTo>
                    <a:pt x="98" y="14"/>
                  </a:lnTo>
                  <a:lnTo>
                    <a:pt x="98" y="13"/>
                  </a:lnTo>
                  <a:lnTo>
                    <a:pt x="97" y="11"/>
                  </a:lnTo>
                  <a:lnTo>
                    <a:pt x="94" y="9"/>
                  </a:lnTo>
                  <a:lnTo>
                    <a:pt x="98" y="7"/>
                  </a:lnTo>
                  <a:lnTo>
                    <a:pt x="98" y="5"/>
                  </a:lnTo>
                  <a:lnTo>
                    <a:pt x="97" y="2"/>
                  </a:lnTo>
                  <a:lnTo>
                    <a:pt x="94" y="0"/>
                  </a:lnTo>
                  <a:lnTo>
                    <a:pt x="0" y="3"/>
                  </a:lnTo>
                  <a:lnTo>
                    <a:pt x="0" y="47"/>
                  </a:lnTo>
                  <a:lnTo>
                    <a:pt x="7" y="53"/>
                  </a:lnTo>
                  <a:lnTo>
                    <a:pt x="7" y="55"/>
                  </a:lnTo>
                  <a:lnTo>
                    <a:pt x="11" y="64"/>
                  </a:lnTo>
                  <a:lnTo>
                    <a:pt x="12" y="66"/>
                  </a:lnTo>
                  <a:lnTo>
                    <a:pt x="12" y="72"/>
                  </a:lnTo>
                  <a:lnTo>
                    <a:pt x="13" y="75"/>
                  </a:lnTo>
                  <a:lnTo>
                    <a:pt x="15" y="83"/>
                  </a:lnTo>
                  <a:lnTo>
                    <a:pt x="17" y="89"/>
                  </a:lnTo>
                  <a:lnTo>
                    <a:pt x="13" y="94"/>
                  </a:lnTo>
                  <a:lnTo>
                    <a:pt x="11" y="102"/>
                  </a:lnTo>
                  <a:lnTo>
                    <a:pt x="11" y="105"/>
                  </a:lnTo>
                  <a:lnTo>
                    <a:pt x="9" y="110"/>
                  </a:lnTo>
                  <a:lnTo>
                    <a:pt x="12" y="117"/>
                  </a:lnTo>
                  <a:lnTo>
                    <a:pt x="12" y="121"/>
                  </a:lnTo>
                  <a:lnTo>
                    <a:pt x="9" y="131"/>
                  </a:lnTo>
                  <a:lnTo>
                    <a:pt x="6" y="136"/>
                  </a:lnTo>
                  <a:lnTo>
                    <a:pt x="10" y="136"/>
                  </a:lnTo>
                  <a:lnTo>
                    <a:pt x="15" y="136"/>
                  </a:lnTo>
                  <a:lnTo>
                    <a:pt x="18" y="134"/>
                  </a:lnTo>
                  <a:lnTo>
                    <a:pt x="22" y="134"/>
                  </a:lnTo>
                  <a:lnTo>
                    <a:pt x="25" y="134"/>
                  </a:lnTo>
                  <a:lnTo>
                    <a:pt x="34" y="136"/>
                  </a:lnTo>
                  <a:lnTo>
                    <a:pt x="39" y="137"/>
                  </a:lnTo>
                  <a:lnTo>
                    <a:pt x="44" y="139"/>
                  </a:lnTo>
                  <a:lnTo>
                    <a:pt x="51" y="142"/>
                  </a:lnTo>
                  <a:lnTo>
                    <a:pt x="64" y="142"/>
                  </a:lnTo>
                  <a:lnTo>
                    <a:pt x="72" y="142"/>
                  </a:lnTo>
                  <a:lnTo>
                    <a:pt x="79" y="142"/>
                  </a:lnTo>
                  <a:lnTo>
                    <a:pt x="80" y="141"/>
                  </a:lnTo>
                  <a:lnTo>
                    <a:pt x="78" y="138"/>
                  </a:lnTo>
                  <a:lnTo>
                    <a:pt x="73" y="138"/>
                  </a:lnTo>
                  <a:lnTo>
                    <a:pt x="72" y="138"/>
                  </a:lnTo>
                  <a:lnTo>
                    <a:pt x="70" y="137"/>
                  </a:lnTo>
                  <a:lnTo>
                    <a:pt x="71" y="134"/>
                  </a:lnTo>
                  <a:lnTo>
                    <a:pt x="72" y="132"/>
                  </a:lnTo>
                  <a:lnTo>
                    <a:pt x="77" y="132"/>
                  </a:lnTo>
                  <a:lnTo>
                    <a:pt x="84" y="135"/>
                  </a:lnTo>
                  <a:lnTo>
                    <a:pt x="91" y="141"/>
                  </a:lnTo>
                  <a:lnTo>
                    <a:pt x="97" y="142"/>
                  </a:lnTo>
                  <a:lnTo>
                    <a:pt x="101" y="140"/>
                  </a:lnTo>
                  <a:lnTo>
                    <a:pt x="100" y="144"/>
                  </a:lnTo>
                  <a:lnTo>
                    <a:pt x="98" y="150"/>
                  </a:lnTo>
                  <a:lnTo>
                    <a:pt x="100" y="153"/>
                  </a:lnTo>
                  <a:lnTo>
                    <a:pt x="106" y="155"/>
                  </a:lnTo>
                  <a:lnTo>
                    <a:pt x="111" y="155"/>
                  </a:lnTo>
                  <a:lnTo>
                    <a:pt x="115" y="158"/>
                  </a:lnTo>
                  <a:lnTo>
                    <a:pt x="119" y="158"/>
                  </a:lnTo>
                  <a:lnTo>
                    <a:pt x="121" y="154"/>
                  </a:lnTo>
                  <a:lnTo>
                    <a:pt x="125" y="150"/>
                  </a:lnTo>
                  <a:lnTo>
                    <a:pt x="128" y="149"/>
                  </a:lnTo>
                  <a:lnTo>
                    <a:pt x="132" y="150"/>
                  </a:lnTo>
                  <a:lnTo>
                    <a:pt x="136" y="155"/>
                  </a:lnTo>
                  <a:lnTo>
                    <a:pt x="140" y="155"/>
                  </a:lnTo>
                  <a:lnTo>
                    <a:pt x="142" y="153"/>
                  </a:lnTo>
                  <a:lnTo>
                    <a:pt x="140" y="145"/>
                  </a:lnTo>
                  <a:lnTo>
                    <a:pt x="140" y="143"/>
                  </a:lnTo>
                  <a:lnTo>
                    <a:pt x="142" y="141"/>
                  </a:lnTo>
                  <a:lnTo>
                    <a:pt x="146" y="141"/>
                  </a:lnTo>
                  <a:lnTo>
                    <a:pt x="150" y="143"/>
                  </a:lnTo>
                  <a:lnTo>
                    <a:pt x="150" y="147"/>
                  </a:lnTo>
                  <a:lnTo>
                    <a:pt x="158" y="148"/>
                  </a:lnTo>
                  <a:lnTo>
                    <a:pt x="165" y="151"/>
                  </a:lnTo>
                  <a:lnTo>
                    <a:pt x="168" y="154"/>
                  </a:lnTo>
                  <a:lnTo>
                    <a:pt x="166" y="157"/>
                  </a:lnTo>
                  <a:lnTo>
                    <a:pt x="165" y="161"/>
                  </a:lnTo>
                  <a:lnTo>
                    <a:pt x="169" y="161"/>
                  </a:lnTo>
                  <a:lnTo>
                    <a:pt x="171" y="158"/>
                  </a:lnTo>
                  <a:lnTo>
                    <a:pt x="173" y="156"/>
                  </a:lnTo>
                  <a:lnTo>
                    <a:pt x="176" y="158"/>
                  </a:lnTo>
                  <a:lnTo>
                    <a:pt x="176" y="160"/>
                  </a:lnTo>
                  <a:lnTo>
                    <a:pt x="178" y="157"/>
                  </a:lnTo>
                  <a:lnTo>
                    <a:pt x="181" y="154"/>
                  </a:lnTo>
                  <a:lnTo>
                    <a:pt x="182" y="153"/>
                  </a:lnTo>
                  <a:lnTo>
                    <a:pt x="181" y="149"/>
                  </a:lnTo>
                  <a:close/>
                </a:path>
              </a:pathLst>
            </a:custGeom>
            <a:solidFill>
              <a:schemeClr val="accent3"/>
            </a:solidFill>
            <a:ln w="0" cap="flat">
              <a:solidFill>
                <a:schemeClr val="tx2"/>
              </a:solidFill>
              <a:prstDash val="solid"/>
              <a:miter lim="800000"/>
              <a:headEnd/>
              <a:tailEnd/>
            </a:ln>
          </p:spPr>
          <p:txBody>
            <a:bodyPr vert="horz" wrap="square" lIns="34290" tIns="17145" rIns="34290" bIns="1714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75" b="1" i="0" u="none" strike="noStrike" kern="1200" cap="none" spc="0" normalizeH="0" baseline="0" noProof="0">
                <a:ln>
                  <a:noFill/>
                </a:ln>
                <a:solidFill>
                  <a:prstClr val="black"/>
                </a:solidFill>
                <a:effectLst/>
                <a:uLnTx/>
                <a:uFillTx/>
                <a:latin typeface="Source Sans Pro" panose="020B0503030403020204" pitchFamily="34" charset="0"/>
                <a:ea typeface="+mn-ea"/>
                <a:cs typeface="+mn-cs"/>
              </a:endParaRPr>
            </a:p>
          </p:txBody>
        </p:sp>
        <p:sp>
          <p:nvSpPr>
            <p:cNvPr id="99" name="Freeform 35">
              <a:extLst>
                <a:ext uri="{FF2B5EF4-FFF2-40B4-BE49-F238E27FC236}">
                  <a16:creationId xmlns:a16="http://schemas.microsoft.com/office/drawing/2014/main" id="{07E73AFC-669F-B820-6317-424C8AE597F5}"/>
                </a:ext>
              </a:extLst>
            </p:cNvPr>
            <p:cNvSpPr>
              <a:spLocks/>
            </p:cNvSpPr>
            <p:nvPr/>
          </p:nvSpPr>
          <p:spPr bwMode="auto">
            <a:xfrm>
              <a:off x="6765443" y="2707850"/>
              <a:ext cx="274890" cy="247908"/>
            </a:xfrm>
            <a:custGeom>
              <a:avLst/>
              <a:gdLst>
                <a:gd name="T0" fmla="*/ 6 w 163"/>
                <a:gd name="T1" fmla="*/ 123 h 147"/>
                <a:gd name="T2" fmla="*/ 4 w 163"/>
                <a:gd name="T3" fmla="*/ 121 h 147"/>
                <a:gd name="T4" fmla="*/ 7 w 163"/>
                <a:gd name="T5" fmla="*/ 124 h 147"/>
                <a:gd name="T6" fmla="*/ 10 w 163"/>
                <a:gd name="T7" fmla="*/ 125 h 147"/>
                <a:gd name="T8" fmla="*/ 12 w 163"/>
                <a:gd name="T9" fmla="*/ 123 h 147"/>
                <a:gd name="T10" fmla="*/ 22 w 163"/>
                <a:gd name="T11" fmla="*/ 124 h 147"/>
                <a:gd name="T12" fmla="*/ 22 w 163"/>
                <a:gd name="T13" fmla="*/ 147 h 147"/>
                <a:gd name="T14" fmla="*/ 116 w 163"/>
                <a:gd name="T15" fmla="*/ 144 h 147"/>
                <a:gd name="T16" fmla="*/ 117 w 163"/>
                <a:gd name="T17" fmla="*/ 144 h 147"/>
                <a:gd name="T18" fmla="*/ 119 w 163"/>
                <a:gd name="T19" fmla="*/ 139 h 147"/>
                <a:gd name="T20" fmla="*/ 120 w 163"/>
                <a:gd name="T21" fmla="*/ 136 h 147"/>
                <a:gd name="T22" fmla="*/ 119 w 163"/>
                <a:gd name="T23" fmla="*/ 133 h 147"/>
                <a:gd name="T24" fmla="*/ 119 w 163"/>
                <a:gd name="T25" fmla="*/ 127 h 147"/>
                <a:gd name="T26" fmla="*/ 119 w 163"/>
                <a:gd name="T27" fmla="*/ 125 h 147"/>
                <a:gd name="T28" fmla="*/ 117 w 163"/>
                <a:gd name="T29" fmla="*/ 122 h 147"/>
                <a:gd name="T30" fmla="*/ 116 w 163"/>
                <a:gd name="T31" fmla="*/ 121 h 147"/>
                <a:gd name="T32" fmla="*/ 116 w 163"/>
                <a:gd name="T33" fmla="*/ 119 h 147"/>
                <a:gd name="T34" fmla="*/ 117 w 163"/>
                <a:gd name="T35" fmla="*/ 117 h 147"/>
                <a:gd name="T36" fmla="*/ 116 w 163"/>
                <a:gd name="T37" fmla="*/ 116 h 147"/>
                <a:gd name="T38" fmla="*/ 118 w 163"/>
                <a:gd name="T39" fmla="*/ 113 h 147"/>
                <a:gd name="T40" fmla="*/ 121 w 163"/>
                <a:gd name="T41" fmla="*/ 109 h 147"/>
                <a:gd name="T42" fmla="*/ 122 w 163"/>
                <a:gd name="T43" fmla="*/ 109 h 147"/>
                <a:gd name="T44" fmla="*/ 121 w 163"/>
                <a:gd name="T45" fmla="*/ 107 h 147"/>
                <a:gd name="T46" fmla="*/ 123 w 163"/>
                <a:gd name="T47" fmla="*/ 103 h 147"/>
                <a:gd name="T48" fmla="*/ 125 w 163"/>
                <a:gd name="T49" fmla="*/ 100 h 147"/>
                <a:gd name="T50" fmla="*/ 123 w 163"/>
                <a:gd name="T51" fmla="*/ 99 h 147"/>
                <a:gd name="T52" fmla="*/ 124 w 163"/>
                <a:gd name="T53" fmla="*/ 95 h 147"/>
                <a:gd name="T54" fmla="*/ 127 w 163"/>
                <a:gd name="T55" fmla="*/ 92 h 147"/>
                <a:gd name="T56" fmla="*/ 132 w 163"/>
                <a:gd name="T57" fmla="*/ 86 h 147"/>
                <a:gd name="T58" fmla="*/ 135 w 163"/>
                <a:gd name="T59" fmla="*/ 81 h 147"/>
                <a:gd name="T60" fmla="*/ 135 w 163"/>
                <a:gd name="T61" fmla="*/ 77 h 147"/>
                <a:gd name="T62" fmla="*/ 137 w 163"/>
                <a:gd name="T63" fmla="*/ 72 h 147"/>
                <a:gd name="T64" fmla="*/ 138 w 163"/>
                <a:gd name="T65" fmla="*/ 72 h 147"/>
                <a:gd name="T66" fmla="*/ 140 w 163"/>
                <a:gd name="T67" fmla="*/ 70 h 147"/>
                <a:gd name="T68" fmla="*/ 141 w 163"/>
                <a:gd name="T69" fmla="*/ 67 h 147"/>
                <a:gd name="T70" fmla="*/ 143 w 163"/>
                <a:gd name="T71" fmla="*/ 65 h 147"/>
                <a:gd name="T72" fmla="*/ 147 w 163"/>
                <a:gd name="T73" fmla="*/ 63 h 147"/>
                <a:gd name="T74" fmla="*/ 146 w 163"/>
                <a:gd name="T75" fmla="*/ 60 h 147"/>
                <a:gd name="T76" fmla="*/ 148 w 163"/>
                <a:gd name="T77" fmla="*/ 58 h 147"/>
                <a:gd name="T78" fmla="*/ 150 w 163"/>
                <a:gd name="T79" fmla="*/ 54 h 147"/>
                <a:gd name="T80" fmla="*/ 150 w 163"/>
                <a:gd name="T81" fmla="*/ 48 h 147"/>
                <a:gd name="T82" fmla="*/ 150 w 163"/>
                <a:gd name="T83" fmla="*/ 43 h 147"/>
                <a:gd name="T84" fmla="*/ 153 w 163"/>
                <a:gd name="T85" fmla="*/ 39 h 147"/>
                <a:gd name="T86" fmla="*/ 156 w 163"/>
                <a:gd name="T87" fmla="*/ 37 h 147"/>
                <a:gd name="T88" fmla="*/ 156 w 163"/>
                <a:gd name="T89" fmla="*/ 35 h 147"/>
                <a:gd name="T90" fmla="*/ 157 w 163"/>
                <a:gd name="T91" fmla="*/ 33 h 147"/>
                <a:gd name="T92" fmla="*/ 157 w 163"/>
                <a:gd name="T93" fmla="*/ 29 h 147"/>
                <a:gd name="T94" fmla="*/ 160 w 163"/>
                <a:gd name="T95" fmla="*/ 28 h 147"/>
                <a:gd name="T96" fmla="*/ 161 w 163"/>
                <a:gd name="T97" fmla="*/ 26 h 147"/>
                <a:gd name="T98" fmla="*/ 162 w 163"/>
                <a:gd name="T99" fmla="*/ 24 h 147"/>
                <a:gd name="T100" fmla="*/ 163 w 163"/>
                <a:gd name="T101" fmla="*/ 22 h 147"/>
                <a:gd name="T102" fmla="*/ 163 w 163"/>
                <a:gd name="T103" fmla="*/ 19 h 147"/>
                <a:gd name="T104" fmla="*/ 138 w 163"/>
                <a:gd name="T105" fmla="*/ 20 h 147"/>
                <a:gd name="T106" fmla="*/ 148 w 163"/>
                <a:gd name="T107" fmla="*/ 5 h 147"/>
                <a:gd name="T108" fmla="*/ 147 w 163"/>
                <a:gd name="T109" fmla="*/ 0 h 147"/>
                <a:gd name="T110" fmla="*/ 0 w 163"/>
                <a:gd name="T111" fmla="*/ 4 h 147"/>
                <a:gd name="T112" fmla="*/ 7 w 163"/>
                <a:gd name="T113" fmla="*/ 47 h 147"/>
                <a:gd name="T114" fmla="*/ 6 w 163"/>
                <a:gd name="T115" fmla="*/ 123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3" h="147">
                  <a:moveTo>
                    <a:pt x="6" y="123"/>
                  </a:moveTo>
                  <a:lnTo>
                    <a:pt x="4" y="121"/>
                  </a:lnTo>
                  <a:lnTo>
                    <a:pt x="7" y="124"/>
                  </a:lnTo>
                  <a:lnTo>
                    <a:pt x="10" y="125"/>
                  </a:lnTo>
                  <a:lnTo>
                    <a:pt x="12" y="123"/>
                  </a:lnTo>
                  <a:lnTo>
                    <a:pt x="22" y="124"/>
                  </a:lnTo>
                  <a:lnTo>
                    <a:pt x="22" y="147"/>
                  </a:lnTo>
                  <a:lnTo>
                    <a:pt x="116" y="144"/>
                  </a:lnTo>
                  <a:lnTo>
                    <a:pt x="117" y="144"/>
                  </a:lnTo>
                  <a:lnTo>
                    <a:pt x="119" y="139"/>
                  </a:lnTo>
                  <a:lnTo>
                    <a:pt x="120" y="136"/>
                  </a:lnTo>
                  <a:lnTo>
                    <a:pt x="119" y="133"/>
                  </a:lnTo>
                  <a:lnTo>
                    <a:pt x="119" y="127"/>
                  </a:lnTo>
                  <a:lnTo>
                    <a:pt x="119" y="125"/>
                  </a:lnTo>
                  <a:lnTo>
                    <a:pt x="117" y="122"/>
                  </a:lnTo>
                  <a:lnTo>
                    <a:pt x="116" y="121"/>
                  </a:lnTo>
                  <a:lnTo>
                    <a:pt x="116" y="119"/>
                  </a:lnTo>
                  <a:lnTo>
                    <a:pt x="117" y="117"/>
                  </a:lnTo>
                  <a:lnTo>
                    <a:pt x="116" y="116"/>
                  </a:lnTo>
                  <a:lnTo>
                    <a:pt x="118" y="113"/>
                  </a:lnTo>
                  <a:lnTo>
                    <a:pt x="121" y="109"/>
                  </a:lnTo>
                  <a:lnTo>
                    <a:pt x="122" y="109"/>
                  </a:lnTo>
                  <a:lnTo>
                    <a:pt x="121" y="107"/>
                  </a:lnTo>
                  <a:lnTo>
                    <a:pt x="123" y="103"/>
                  </a:lnTo>
                  <a:lnTo>
                    <a:pt x="125" y="100"/>
                  </a:lnTo>
                  <a:lnTo>
                    <a:pt x="123" y="99"/>
                  </a:lnTo>
                  <a:lnTo>
                    <a:pt x="124" y="95"/>
                  </a:lnTo>
                  <a:lnTo>
                    <a:pt x="127" y="92"/>
                  </a:lnTo>
                  <a:lnTo>
                    <a:pt x="132" y="86"/>
                  </a:lnTo>
                  <a:lnTo>
                    <a:pt x="135" y="81"/>
                  </a:lnTo>
                  <a:lnTo>
                    <a:pt x="135" y="77"/>
                  </a:lnTo>
                  <a:lnTo>
                    <a:pt x="137" y="72"/>
                  </a:lnTo>
                  <a:lnTo>
                    <a:pt x="138" y="72"/>
                  </a:lnTo>
                  <a:lnTo>
                    <a:pt x="140" y="70"/>
                  </a:lnTo>
                  <a:lnTo>
                    <a:pt x="141" y="67"/>
                  </a:lnTo>
                  <a:lnTo>
                    <a:pt x="143" y="65"/>
                  </a:lnTo>
                  <a:lnTo>
                    <a:pt x="147" y="63"/>
                  </a:lnTo>
                  <a:lnTo>
                    <a:pt x="146" y="60"/>
                  </a:lnTo>
                  <a:lnTo>
                    <a:pt x="148" y="58"/>
                  </a:lnTo>
                  <a:lnTo>
                    <a:pt x="150" y="54"/>
                  </a:lnTo>
                  <a:lnTo>
                    <a:pt x="150" y="48"/>
                  </a:lnTo>
                  <a:lnTo>
                    <a:pt x="150" y="43"/>
                  </a:lnTo>
                  <a:lnTo>
                    <a:pt x="153" y="39"/>
                  </a:lnTo>
                  <a:lnTo>
                    <a:pt x="156" y="37"/>
                  </a:lnTo>
                  <a:lnTo>
                    <a:pt x="156" y="35"/>
                  </a:lnTo>
                  <a:lnTo>
                    <a:pt x="157" y="33"/>
                  </a:lnTo>
                  <a:lnTo>
                    <a:pt x="157" y="29"/>
                  </a:lnTo>
                  <a:lnTo>
                    <a:pt x="160" y="28"/>
                  </a:lnTo>
                  <a:lnTo>
                    <a:pt x="161" y="26"/>
                  </a:lnTo>
                  <a:lnTo>
                    <a:pt x="162" y="24"/>
                  </a:lnTo>
                  <a:lnTo>
                    <a:pt x="163" y="22"/>
                  </a:lnTo>
                  <a:lnTo>
                    <a:pt x="163" y="19"/>
                  </a:lnTo>
                  <a:lnTo>
                    <a:pt x="138" y="20"/>
                  </a:lnTo>
                  <a:lnTo>
                    <a:pt x="148" y="5"/>
                  </a:lnTo>
                  <a:lnTo>
                    <a:pt x="147" y="0"/>
                  </a:lnTo>
                  <a:lnTo>
                    <a:pt x="0" y="4"/>
                  </a:lnTo>
                  <a:lnTo>
                    <a:pt x="7" y="47"/>
                  </a:lnTo>
                  <a:lnTo>
                    <a:pt x="6" y="123"/>
                  </a:lnTo>
                  <a:close/>
                </a:path>
              </a:pathLst>
            </a:custGeom>
            <a:solidFill>
              <a:schemeClr val="accent5"/>
            </a:solidFill>
            <a:ln w="0" cap="flat">
              <a:solidFill>
                <a:schemeClr val="tx2"/>
              </a:solidFill>
              <a:prstDash val="solid"/>
              <a:miter lim="800000"/>
              <a:headEnd/>
              <a:tailEnd/>
            </a:ln>
          </p:spPr>
          <p:txBody>
            <a:bodyPr vert="horz" wrap="square" lIns="34290" tIns="17145" rIns="34290" bIns="1714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75" b="1" i="0" u="none" strike="noStrike" kern="1200" cap="none" spc="0" normalizeH="0" baseline="0" noProof="0">
                <a:ln>
                  <a:noFill/>
                </a:ln>
                <a:solidFill>
                  <a:prstClr val="black"/>
                </a:solidFill>
                <a:effectLst/>
                <a:uLnTx/>
                <a:uFillTx/>
                <a:latin typeface="Source Sans Pro" panose="020B0503030403020204" pitchFamily="34" charset="0"/>
                <a:ea typeface="+mn-ea"/>
                <a:cs typeface="+mn-cs"/>
              </a:endParaRPr>
            </a:p>
          </p:txBody>
        </p:sp>
        <p:sp>
          <p:nvSpPr>
            <p:cNvPr id="100" name="Freeform 36">
              <a:extLst>
                <a:ext uri="{FF2B5EF4-FFF2-40B4-BE49-F238E27FC236}">
                  <a16:creationId xmlns:a16="http://schemas.microsoft.com/office/drawing/2014/main" id="{66463312-7966-453B-EFAC-6876D1876FC0}"/>
                </a:ext>
              </a:extLst>
            </p:cNvPr>
            <p:cNvSpPr>
              <a:spLocks/>
            </p:cNvSpPr>
            <p:nvPr/>
          </p:nvSpPr>
          <p:spPr bwMode="auto">
            <a:xfrm>
              <a:off x="7011664" y="2657257"/>
              <a:ext cx="465458" cy="151779"/>
            </a:xfrm>
            <a:custGeom>
              <a:avLst/>
              <a:gdLst>
                <a:gd name="T0" fmla="*/ 193 w 326"/>
                <a:gd name="T1" fmla="*/ 14 h 107"/>
                <a:gd name="T2" fmla="*/ 83 w 326"/>
                <a:gd name="T3" fmla="*/ 21 h 107"/>
                <a:gd name="T4" fmla="*/ 85 w 326"/>
                <a:gd name="T5" fmla="*/ 31 h 107"/>
                <a:gd name="T6" fmla="*/ 26 w 326"/>
                <a:gd name="T7" fmla="*/ 32 h 107"/>
                <a:gd name="T8" fmla="*/ 24 w 326"/>
                <a:gd name="T9" fmla="*/ 33 h 107"/>
                <a:gd name="T10" fmla="*/ 24 w 326"/>
                <a:gd name="T11" fmla="*/ 36 h 107"/>
                <a:gd name="T12" fmla="*/ 24 w 326"/>
                <a:gd name="T13" fmla="*/ 39 h 107"/>
                <a:gd name="T14" fmla="*/ 23 w 326"/>
                <a:gd name="T15" fmla="*/ 42 h 107"/>
                <a:gd name="T16" fmla="*/ 21 w 326"/>
                <a:gd name="T17" fmla="*/ 43 h 107"/>
                <a:gd name="T18" fmla="*/ 20 w 326"/>
                <a:gd name="T19" fmla="*/ 45 h 107"/>
                <a:gd name="T20" fmla="*/ 21 w 326"/>
                <a:gd name="T21" fmla="*/ 46 h 107"/>
                <a:gd name="T22" fmla="*/ 23 w 326"/>
                <a:gd name="T23" fmla="*/ 50 h 107"/>
                <a:gd name="T24" fmla="*/ 22 w 326"/>
                <a:gd name="T25" fmla="*/ 52 h 107"/>
                <a:gd name="T26" fmla="*/ 20 w 326"/>
                <a:gd name="T27" fmla="*/ 55 h 107"/>
                <a:gd name="T28" fmla="*/ 19 w 326"/>
                <a:gd name="T29" fmla="*/ 58 h 107"/>
                <a:gd name="T30" fmla="*/ 20 w 326"/>
                <a:gd name="T31" fmla="*/ 58 h 107"/>
                <a:gd name="T32" fmla="*/ 20 w 326"/>
                <a:gd name="T33" fmla="*/ 62 h 107"/>
                <a:gd name="T34" fmla="*/ 19 w 326"/>
                <a:gd name="T35" fmla="*/ 64 h 107"/>
                <a:gd name="T36" fmla="*/ 18 w 326"/>
                <a:gd name="T37" fmla="*/ 66 h 107"/>
                <a:gd name="T38" fmla="*/ 16 w 326"/>
                <a:gd name="T39" fmla="*/ 69 h 107"/>
                <a:gd name="T40" fmla="*/ 13 w 326"/>
                <a:gd name="T41" fmla="*/ 70 h 107"/>
                <a:gd name="T42" fmla="*/ 13 w 326"/>
                <a:gd name="T43" fmla="*/ 75 h 107"/>
                <a:gd name="T44" fmla="*/ 12 w 326"/>
                <a:gd name="T45" fmla="*/ 77 h 107"/>
                <a:gd name="T46" fmla="*/ 12 w 326"/>
                <a:gd name="T47" fmla="*/ 79 h 107"/>
                <a:gd name="T48" fmla="*/ 8 w 326"/>
                <a:gd name="T49" fmla="*/ 82 h 107"/>
                <a:gd name="T50" fmla="*/ 5 w 326"/>
                <a:gd name="T51" fmla="*/ 87 h 107"/>
                <a:gd name="T52" fmla="*/ 5 w 326"/>
                <a:gd name="T53" fmla="*/ 92 h 107"/>
                <a:gd name="T54" fmla="*/ 5 w 326"/>
                <a:gd name="T55" fmla="*/ 99 h 107"/>
                <a:gd name="T56" fmla="*/ 2 w 326"/>
                <a:gd name="T57" fmla="*/ 104 h 107"/>
                <a:gd name="T58" fmla="*/ 0 w 326"/>
                <a:gd name="T59" fmla="*/ 107 h 107"/>
                <a:gd name="T60" fmla="*/ 0 w 326"/>
                <a:gd name="T61" fmla="*/ 107 h 107"/>
                <a:gd name="T62" fmla="*/ 232 w 326"/>
                <a:gd name="T63" fmla="*/ 89 h 107"/>
                <a:gd name="T64" fmla="*/ 232 w 326"/>
                <a:gd name="T65" fmla="*/ 89 h 107"/>
                <a:gd name="T66" fmla="*/ 232 w 326"/>
                <a:gd name="T67" fmla="*/ 88 h 107"/>
                <a:gd name="T68" fmla="*/ 233 w 326"/>
                <a:gd name="T69" fmla="*/ 82 h 107"/>
                <a:gd name="T70" fmla="*/ 233 w 326"/>
                <a:gd name="T71" fmla="*/ 79 h 107"/>
                <a:gd name="T72" fmla="*/ 237 w 326"/>
                <a:gd name="T73" fmla="*/ 75 h 107"/>
                <a:gd name="T74" fmla="*/ 240 w 326"/>
                <a:gd name="T75" fmla="*/ 75 h 107"/>
                <a:gd name="T76" fmla="*/ 244 w 326"/>
                <a:gd name="T77" fmla="*/ 72 h 107"/>
                <a:gd name="T78" fmla="*/ 243 w 326"/>
                <a:gd name="T79" fmla="*/ 68 h 107"/>
                <a:gd name="T80" fmla="*/ 246 w 326"/>
                <a:gd name="T81" fmla="*/ 64 h 107"/>
                <a:gd name="T82" fmla="*/ 280 w 326"/>
                <a:gd name="T83" fmla="*/ 44 h 107"/>
                <a:gd name="T84" fmla="*/ 285 w 326"/>
                <a:gd name="T85" fmla="*/ 41 h 107"/>
                <a:gd name="T86" fmla="*/ 287 w 326"/>
                <a:gd name="T87" fmla="*/ 37 h 107"/>
                <a:gd name="T88" fmla="*/ 291 w 326"/>
                <a:gd name="T89" fmla="*/ 31 h 107"/>
                <a:gd name="T90" fmla="*/ 294 w 326"/>
                <a:gd name="T91" fmla="*/ 31 h 107"/>
                <a:gd name="T92" fmla="*/ 297 w 326"/>
                <a:gd name="T93" fmla="*/ 35 h 107"/>
                <a:gd name="T94" fmla="*/ 301 w 326"/>
                <a:gd name="T95" fmla="*/ 31 h 107"/>
                <a:gd name="T96" fmla="*/ 306 w 326"/>
                <a:gd name="T97" fmla="*/ 25 h 107"/>
                <a:gd name="T98" fmla="*/ 317 w 326"/>
                <a:gd name="T99" fmla="*/ 23 h 107"/>
                <a:gd name="T100" fmla="*/ 318 w 326"/>
                <a:gd name="T101" fmla="*/ 19 h 107"/>
                <a:gd name="T102" fmla="*/ 321 w 326"/>
                <a:gd name="T103" fmla="*/ 14 h 107"/>
                <a:gd name="T104" fmla="*/ 325 w 326"/>
                <a:gd name="T105" fmla="*/ 12 h 107"/>
                <a:gd name="T106" fmla="*/ 326 w 326"/>
                <a:gd name="T107" fmla="*/ 12 h 107"/>
                <a:gd name="T108" fmla="*/ 326 w 326"/>
                <a:gd name="T109" fmla="*/ 0 h 107"/>
                <a:gd name="T110" fmla="*/ 193 w 326"/>
                <a:gd name="T111" fmla="*/ 1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26" h="107">
                  <a:moveTo>
                    <a:pt x="193" y="14"/>
                  </a:moveTo>
                  <a:cubicBezTo>
                    <a:pt x="83" y="21"/>
                    <a:pt x="83" y="21"/>
                    <a:pt x="83" y="21"/>
                  </a:cubicBezTo>
                  <a:cubicBezTo>
                    <a:pt x="85" y="31"/>
                    <a:pt x="85" y="31"/>
                    <a:pt x="85" y="31"/>
                  </a:cubicBezTo>
                  <a:cubicBezTo>
                    <a:pt x="26" y="32"/>
                    <a:pt x="26" y="32"/>
                    <a:pt x="26" y="32"/>
                  </a:cubicBezTo>
                  <a:cubicBezTo>
                    <a:pt x="24" y="33"/>
                    <a:pt x="24" y="33"/>
                    <a:pt x="24" y="33"/>
                  </a:cubicBezTo>
                  <a:cubicBezTo>
                    <a:pt x="24" y="36"/>
                    <a:pt x="24" y="36"/>
                    <a:pt x="24" y="36"/>
                  </a:cubicBezTo>
                  <a:cubicBezTo>
                    <a:pt x="24" y="39"/>
                    <a:pt x="24" y="39"/>
                    <a:pt x="24" y="39"/>
                  </a:cubicBezTo>
                  <a:cubicBezTo>
                    <a:pt x="23" y="42"/>
                    <a:pt x="23" y="42"/>
                    <a:pt x="23" y="42"/>
                  </a:cubicBezTo>
                  <a:cubicBezTo>
                    <a:pt x="21" y="43"/>
                    <a:pt x="21" y="43"/>
                    <a:pt x="21" y="43"/>
                  </a:cubicBezTo>
                  <a:cubicBezTo>
                    <a:pt x="20" y="45"/>
                    <a:pt x="20" y="45"/>
                    <a:pt x="20" y="45"/>
                  </a:cubicBezTo>
                  <a:cubicBezTo>
                    <a:pt x="21" y="46"/>
                    <a:pt x="21" y="46"/>
                    <a:pt x="21" y="46"/>
                  </a:cubicBezTo>
                  <a:cubicBezTo>
                    <a:pt x="21" y="46"/>
                    <a:pt x="23" y="49"/>
                    <a:pt x="23" y="50"/>
                  </a:cubicBezTo>
                  <a:cubicBezTo>
                    <a:pt x="24" y="51"/>
                    <a:pt x="22" y="52"/>
                    <a:pt x="22" y="52"/>
                  </a:cubicBezTo>
                  <a:cubicBezTo>
                    <a:pt x="20" y="55"/>
                    <a:pt x="20" y="55"/>
                    <a:pt x="20" y="55"/>
                  </a:cubicBezTo>
                  <a:cubicBezTo>
                    <a:pt x="19" y="58"/>
                    <a:pt x="19" y="58"/>
                    <a:pt x="19" y="58"/>
                  </a:cubicBezTo>
                  <a:cubicBezTo>
                    <a:pt x="20" y="58"/>
                    <a:pt x="20" y="58"/>
                    <a:pt x="20" y="58"/>
                  </a:cubicBezTo>
                  <a:cubicBezTo>
                    <a:pt x="20" y="62"/>
                    <a:pt x="20" y="62"/>
                    <a:pt x="20" y="62"/>
                  </a:cubicBezTo>
                  <a:cubicBezTo>
                    <a:pt x="19" y="64"/>
                    <a:pt x="19" y="64"/>
                    <a:pt x="19" y="64"/>
                  </a:cubicBezTo>
                  <a:cubicBezTo>
                    <a:pt x="18" y="66"/>
                    <a:pt x="18" y="66"/>
                    <a:pt x="18" y="66"/>
                  </a:cubicBezTo>
                  <a:cubicBezTo>
                    <a:pt x="16" y="69"/>
                    <a:pt x="16" y="69"/>
                    <a:pt x="16" y="69"/>
                  </a:cubicBezTo>
                  <a:cubicBezTo>
                    <a:pt x="13" y="70"/>
                    <a:pt x="13" y="70"/>
                    <a:pt x="13" y="70"/>
                  </a:cubicBezTo>
                  <a:cubicBezTo>
                    <a:pt x="13" y="75"/>
                    <a:pt x="13" y="75"/>
                    <a:pt x="13" y="75"/>
                  </a:cubicBezTo>
                  <a:cubicBezTo>
                    <a:pt x="12" y="77"/>
                    <a:pt x="12" y="77"/>
                    <a:pt x="12" y="77"/>
                  </a:cubicBezTo>
                  <a:cubicBezTo>
                    <a:pt x="12" y="79"/>
                    <a:pt x="12" y="79"/>
                    <a:pt x="12" y="79"/>
                  </a:cubicBezTo>
                  <a:cubicBezTo>
                    <a:pt x="8" y="82"/>
                    <a:pt x="8" y="82"/>
                    <a:pt x="8" y="82"/>
                  </a:cubicBezTo>
                  <a:cubicBezTo>
                    <a:pt x="5" y="87"/>
                    <a:pt x="5" y="87"/>
                    <a:pt x="5" y="87"/>
                  </a:cubicBezTo>
                  <a:cubicBezTo>
                    <a:pt x="5" y="92"/>
                    <a:pt x="5" y="92"/>
                    <a:pt x="5" y="92"/>
                  </a:cubicBezTo>
                  <a:cubicBezTo>
                    <a:pt x="5" y="99"/>
                    <a:pt x="5" y="99"/>
                    <a:pt x="5" y="99"/>
                  </a:cubicBezTo>
                  <a:cubicBezTo>
                    <a:pt x="2" y="104"/>
                    <a:pt x="2" y="104"/>
                    <a:pt x="2" y="104"/>
                  </a:cubicBezTo>
                  <a:cubicBezTo>
                    <a:pt x="0" y="107"/>
                    <a:pt x="0" y="107"/>
                    <a:pt x="0" y="107"/>
                  </a:cubicBezTo>
                  <a:cubicBezTo>
                    <a:pt x="0" y="107"/>
                    <a:pt x="0" y="107"/>
                    <a:pt x="0" y="107"/>
                  </a:cubicBezTo>
                  <a:cubicBezTo>
                    <a:pt x="232" y="89"/>
                    <a:pt x="232" y="89"/>
                    <a:pt x="232" y="89"/>
                  </a:cubicBezTo>
                  <a:cubicBezTo>
                    <a:pt x="232" y="89"/>
                    <a:pt x="232" y="89"/>
                    <a:pt x="232" y="89"/>
                  </a:cubicBezTo>
                  <a:cubicBezTo>
                    <a:pt x="232" y="88"/>
                    <a:pt x="232" y="88"/>
                    <a:pt x="232" y="88"/>
                  </a:cubicBezTo>
                  <a:cubicBezTo>
                    <a:pt x="233" y="82"/>
                    <a:pt x="233" y="82"/>
                    <a:pt x="233" y="82"/>
                  </a:cubicBezTo>
                  <a:cubicBezTo>
                    <a:pt x="233" y="79"/>
                    <a:pt x="233" y="79"/>
                    <a:pt x="233" y="79"/>
                  </a:cubicBezTo>
                  <a:cubicBezTo>
                    <a:pt x="237" y="75"/>
                    <a:pt x="237" y="75"/>
                    <a:pt x="237" y="75"/>
                  </a:cubicBezTo>
                  <a:cubicBezTo>
                    <a:pt x="240" y="75"/>
                    <a:pt x="240" y="75"/>
                    <a:pt x="240" y="75"/>
                  </a:cubicBezTo>
                  <a:cubicBezTo>
                    <a:pt x="244" y="72"/>
                    <a:pt x="244" y="72"/>
                    <a:pt x="244" y="72"/>
                  </a:cubicBezTo>
                  <a:cubicBezTo>
                    <a:pt x="243" y="68"/>
                    <a:pt x="243" y="68"/>
                    <a:pt x="243" y="68"/>
                  </a:cubicBezTo>
                  <a:cubicBezTo>
                    <a:pt x="246" y="64"/>
                    <a:pt x="246" y="64"/>
                    <a:pt x="246" y="64"/>
                  </a:cubicBezTo>
                  <a:cubicBezTo>
                    <a:pt x="280" y="44"/>
                    <a:pt x="280" y="44"/>
                    <a:pt x="280" y="44"/>
                  </a:cubicBezTo>
                  <a:cubicBezTo>
                    <a:pt x="285" y="41"/>
                    <a:pt x="285" y="41"/>
                    <a:pt x="285" y="41"/>
                  </a:cubicBezTo>
                  <a:cubicBezTo>
                    <a:pt x="287" y="37"/>
                    <a:pt x="287" y="37"/>
                    <a:pt x="287" y="37"/>
                  </a:cubicBezTo>
                  <a:cubicBezTo>
                    <a:pt x="291" y="31"/>
                    <a:pt x="291" y="31"/>
                    <a:pt x="291" y="31"/>
                  </a:cubicBezTo>
                  <a:cubicBezTo>
                    <a:pt x="294" y="31"/>
                    <a:pt x="294" y="31"/>
                    <a:pt x="294" y="31"/>
                  </a:cubicBezTo>
                  <a:cubicBezTo>
                    <a:pt x="297" y="35"/>
                    <a:pt x="297" y="35"/>
                    <a:pt x="297" y="35"/>
                  </a:cubicBezTo>
                  <a:cubicBezTo>
                    <a:pt x="301" y="31"/>
                    <a:pt x="301" y="31"/>
                    <a:pt x="301" y="31"/>
                  </a:cubicBezTo>
                  <a:cubicBezTo>
                    <a:pt x="306" y="25"/>
                    <a:pt x="306" y="25"/>
                    <a:pt x="306" y="25"/>
                  </a:cubicBezTo>
                  <a:cubicBezTo>
                    <a:pt x="317" y="23"/>
                    <a:pt x="317" y="23"/>
                    <a:pt x="317" y="23"/>
                  </a:cubicBezTo>
                  <a:cubicBezTo>
                    <a:pt x="318" y="19"/>
                    <a:pt x="318" y="19"/>
                    <a:pt x="318" y="19"/>
                  </a:cubicBezTo>
                  <a:cubicBezTo>
                    <a:pt x="321" y="14"/>
                    <a:pt x="321" y="14"/>
                    <a:pt x="321" y="14"/>
                  </a:cubicBezTo>
                  <a:cubicBezTo>
                    <a:pt x="325" y="12"/>
                    <a:pt x="325" y="12"/>
                    <a:pt x="325" y="12"/>
                  </a:cubicBezTo>
                  <a:cubicBezTo>
                    <a:pt x="326" y="12"/>
                    <a:pt x="326" y="12"/>
                    <a:pt x="326" y="12"/>
                  </a:cubicBezTo>
                  <a:cubicBezTo>
                    <a:pt x="326" y="0"/>
                    <a:pt x="326" y="0"/>
                    <a:pt x="326" y="0"/>
                  </a:cubicBezTo>
                  <a:lnTo>
                    <a:pt x="193" y="14"/>
                  </a:lnTo>
                  <a:close/>
                </a:path>
              </a:pathLst>
            </a:custGeom>
            <a:solidFill>
              <a:schemeClr val="accent5"/>
            </a:solidFill>
            <a:ln w="0" cap="flat">
              <a:solidFill>
                <a:schemeClr val="tx2"/>
              </a:solidFill>
              <a:prstDash val="solid"/>
              <a:miter lim="800000"/>
              <a:headEnd/>
              <a:tailEnd/>
            </a:ln>
          </p:spPr>
          <p:txBody>
            <a:bodyPr vert="horz" wrap="square" lIns="34290" tIns="17145" rIns="34290" bIns="1714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75" b="1" i="0" u="none" strike="noStrike" kern="1200" cap="none" spc="0" normalizeH="0" baseline="0" noProof="0">
                <a:ln>
                  <a:noFill/>
                </a:ln>
                <a:solidFill>
                  <a:prstClr val="black"/>
                </a:solidFill>
                <a:effectLst/>
                <a:uLnTx/>
                <a:uFillTx/>
                <a:latin typeface="Source Sans Pro" panose="020B0503030403020204" pitchFamily="34" charset="0"/>
                <a:ea typeface="+mn-ea"/>
                <a:cs typeface="+mn-cs"/>
              </a:endParaRPr>
            </a:p>
          </p:txBody>
        </p:sp>
        <p:sp>
          <p:nvSpPr>
            <p:cNvPr id="101" name="Freeform 37">
              <a:extLst>
                <a:ext uri="{FF2B5EF4-FFF2-40B4-BE49-F238E27FC236}">
                  <a16:creationId xmlns:a16="http://schemas.microsoft.com/office/drawing/2014/main" id="{18C0A452-6D0D-C3C4-0AA9-FCABD2CF8A19}"/>
                </a:ext>
              </a:extLst>
            </p:cNvPr>
            <p:cNvSpPr>
              <a:spLocks/>
            </p:cNvSpPr>
            <p:nvPr/>
          </p:nvSpPr>
          <p:spPr bwMode="auto">
            <a:xfrm>
              <a:off x="7342207" y="2606663"/>
              <a:ext cx="465458" cy="205746"/>
            </a:xfrm>
            <a:custGeom>
              <a:avLst/>
              <a:gdLst>
                <a:gd name="T0" fmla="*/ 320 w 326"/>
                <a:gd name="T1" fmla="*/ 28 h 144"/>
                <a:gd name="T2" fmla="*/ 315 w 326"/>
                <a:gd name="T3" fmla="*/ 38 h 144"/>
                <a:gd name="T4" fmla="*/ 311 w 326"/>
                <a:gd name="T5" fmla="*/ 32 h 144"/>
                <a:gd name="T6" fmla="*/ 300 w 326"/>
                <a:gd name="T7" fmla="*/ 30 h 144"/>
                <a:gd name="T8" fmla="*/ 289 w 326"/>
                <a:gd name="T9" fmla="*/ 35 h 144"/>
                <a:gd name="T10" fmla="*/ 285 w 326"/>
                <a:gd name="T11" fmla="*/ 32 h 144"/>
                <a:gd name="T12" fmla="*/ 282 w 326"/>
                <a:gd name="T13" fmla="*/ 25 h 144"/>
                <a:gd name="T14" fmla="*/ 281 w 326"/>
                <a:gd name="T15" fmla="*/ 18 h 144"/>
                <a:gd name="T16" fmla="*/ 284 w 326"/>
                <a:gd name="T17" fmla="*/ 20 h 144"/>
                <a:gd name="T18" fmla="*/ 290 w 326"/>
                <a:gd name="T19" fmla="*/ 29 h 144"/>
                <a:gd name="T20" fmla="*/ 295 w 326"/>
                <a:gd name="T21" fmla="*/ 26 h 144"/>
                <a:gd name="T22" fmla="*/ 305 w 326"/>
                <a:gd name="T23" fmla="*/ 22 h 144"/>
                <a:gd name="T24" fmla="*/ 306 w 326"/>
                <a:gd name="T25" fmla="*/ 16 h 144"/>
                <a:gd name="T26" fmla="*/ 303 w 326"/>
                <a:gd name="T27" fmla="*/ 12 h 144"/>
                <a:gd name="T28" fmla="*/ 312 w 326"/>
                <a:gd name="T29" fmla="*/ 14 h 144"/>
                <a:gd name="T30" fmla="*/ 308 w 326"/>
                <a:gd name="T31" fmla="*/ 4 h 144"/>
                <a:gd name="T32" fmla="*/ 155 w 326"/>
                <a:gd name="T33" fmla="*/ 28 h 144"/>
                <a:gd name="T34" fmla="*/ 93 w 326"/>
                <a:gd name="T35" fmla="*/ 47 h 144"/>
                <a:gd name="T36" fmla="*/ 85 w 326"/>
                <a:gd name="T37" fmla="*/ 58 h 144"/>
                <a:gd name="T38" fmla="*/ 65 w 326"/>
                <a:gd name="T39" fmla="*/ 70 h 144"/>
                <a:gd name="T40" fmla="*/ 55 w 326"/>
                <a:gd name="T41" fmla="*/ 72 h 144"/>
                <a:gd name="T42" fmla="*/ 14 w 326"/>
                <a:gd name="T43" fmla="*/ 99 h 144"/>
                <a:gd name="T44" fmla="*/ 8 w 326"/>
                <a:gd name="T45" fmla="*/ 110 h 144"/>
                <a:gd name="T46" fmla="*/ 1 w 326"/>
                <a:gd name="T47" fmla="*/ 117 h 144"/>
                <a:gd name="T48" fmla="*/ 0 w 326"/>
                <a:gd name="T49" fmla="*/ 124 h 144"/>
                <a:gd name="T50" fmla="*/ 83 w 326"/>
                <a:gd name="T51" fmla="*/ 104 h 144"/>
                <a:gd name="T52" fmla="*/ 108 w 326"/>
                <a:gd name="T53" fmla="*/ 105 h 144"/>
                <a:gd name="T54" fmla="*/ 123 w 326"/>
                <a:gd name="T55" fmla="*/ 100 h 144"/>
                <a:gd name="T56" fmla="*/ 142 w 326"/>
                <a:gd name="T57" fmla="*/ 114 h 144"/>
                <a:gd name="T58" fmla="*/ 243 w 326"/>
                <a:gd name="T59" fmla="*/ 140 h 144"/>
                <a:gd name="T60" fmla="*/ 256 w 326"/>
                <a:gd name="T61" fmla="*/ 136 h 144"/>
                <a:gd name="T62" fmla="*/ 263 w 326"/>
                <a:gd name="T63" fmla="*/ 117 h 144"/>
                <a:gd name="T64" fmla="*/ 271 w 326"/>
                <a:gd name="T65" fmla="*/ 106 h 144"/>
                <a:gd name="T66" fmla="*/ 270 w 326"/>
                <a:gd name="T67" fmla="*/ 100 h 144"/>
                <a:gd name="T68" fmla="*/ 272 w 326"/>
                <a:gd name="T69" fmla="*/ 97 h 144"/>
                <a:gd name="T70" fmla="*/ 278 w 326"/>
                <a:gd name="T71" fmla="*/ 100 h 144"/>
                <a:gd name="T72" fmla="*/ 281 w 326"/>
                <a:gd name="T73" fmla="*/ 95 h 144"/>
                <a:gd name="T74" fmla="*/ 285 w 326"/>
                <a:gd name="T75" fmla="*/ 95 h 144"/>
                <a:gd name="T76" fmla="*/ 296 w 326"/>
                <a:gd name="T77" fmla="*/ 91 h 144"/>
                <a:gd name="T78" fmla="*/ 301 w 326"/>
                <a:gd name="T79" fmla="*/ 87 h 144"/>
                <a:gd name="T80" fmla="*/ 308 w 326"/>
                <a:gd name="T81" fmla="*/ 81 h 144"/>
                <a:gd name="T82" fmla="*/ 308 w 326"/>
                <a:gd name="T83" fmla="*/ 75 h 144"/>
                <a:gd name="T84" fmla="*/ 301 w 326"/>
                <a:gd name="T85" fmla="*/ 78 h 144"/>
                <a:gd name="T86" fmla="*/ 291 w 326"/>
                <a:gd name="T87" fmla="*/ 83 h 144"/>
                <a:gd name="T88" fmla="*/ 283 w 326"/>
                <a:gd name="T89" fmla="*/ 77 h 144"/>
                <a:gd name="T90" fmla="*/ 288 w 326"/>
                <a:gd name="T91" fmla="*/ 77 h 144"/>
                <a:gd name="T92" fmla="*/ 296 w 326"/>
                <a:gd name="T93" fmla="*/ 73 h 144"/>
                <a:gd name="T94" fmla="*/ 297 w 326"/>
                <a:gd name="T95" fmla="*/ 68 h 144"/>
                <a:gd name="T96" fmla="*/ 296 w 326"/>
                <a:gd name="T97" fmla="*/ 64 h 144"/>
                <a:gd name="T98" fmla="*/ 280 w 326"/>
                <a:gd name="T99" fmla="*/ 58 h 144"/>
                <a:gd name="T100" fmla="*/ 290 w 326"/>
                <a:gd name="T101" fmla="*/ 57 h 144"/>
                <a:gd name="T102" fmla="*/ 294 w 326"/>
                <a:gd name="T103" fmla="*/ 55 h 144"/>
                <a:gd name="T104" fmla="*/ 294 w 326"/>
                <a:gd name="T105" fmla="*/ 51 h 144"/>
                <a:gd name="T106" fmla="*/ 300 w 326"/>
                <a:gd name="T107" fmla="*/ 58 h 144"/>
                <a:gd name="T108" fmla="*/ 306 w 326"/>
                <a:gd name="T109" fmla="*/ 58 h 144"/>
                <a:gd name="T110" fmla="*/ 317 w 326"/>
                <a:gd name="T111" fmla="*/ 57 h 144"/>
                <a:gd name="T112" fmla="*/ 319 w 326"/>
                <a:gd name="T113" fmla="*/ 48 h 144"/>
                <a:gd name="T114" fmla="*/ 322 w 326"/>
                <a:gd name="T115" fmla="*/ 42 h 144"/>
                <a:gd name="T116" fmla="*/ 325 w 326"/>
                <a:gd name="T117" fmla="*/ 3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26" h="144">
                  <a:moveTo>
                    <a:pt x="324" y="34"/>
                  </a:moveTo>
                  <a:cubicBezTo>
                    <a:pt x="322" y="31"/>
                    <a:pt x="322" y="31"/>
                    <a:pt x="322" y="31"/>
                  </a:cubicBezTo>
                  <a:cubicBezTo>
                    <a:pt x="320" y="28"/>
                    <a:pt x="320" y="28"/>
                    <a:pt x="320" y="28"/>
                  </a:cubicBezTo>
                  <a:cubicBezTo>
                    <a:pt x="317" y="28"/>
                    <a:pt x="317" y="28"/>
                    <a:pt x="317" y="28"/>
                  </a:cubicBezTo>
                  <a:cubicBezTo>
                    <a:pt x="316" y="29"/>
                    <a:pt x="316" y="29"/>
                    <a:pt x="316" y="29"/>
                  </a:cubicBezTo>
                  <a:cubicBezTo>
                    <a:pt x="315" y="38"/>
                    <a:pt x="315" y="38"/>
                    <a:pt x="315" y="38"/>
                  </a:cubicBezTo>
                  <a:cubicBezTo>
                    <a:pt x="315" y="40"/>
                    <a:pt x="315" y="40"/>
                    <a:pt x="315" y="40"/>
                  </a:cubicBezTo>
                  <a:cubicBezTo>
                    <a:pt x="312" y="38"/>
                    <a:pt x="312" y="38"/>
                    <a:pt x="312" y="38"/>
                  </a:cubicBezTo>
                  <a:cubicBezTo>
                    <a:pt x="311" y="32"/>
                    <a:pt x="311" y="32"/>
                    <a:pt x="311" y="32"/>
                  </a:cubicBezTo>
                  <a:cubicBezTo>
                    <a:pt x="309" y="28"/>
                    <a:pt x="309" y="28"/>
                    <a:pt x="309" y="28"/>
                  </a:cubicBezTo>
                  <a:cubicBezTo>
                    <a:pt x="306" y="27"/>
                    <a:pt x="306" y="27"/>
                    <a:pt x="306" y="27"/>
                  </a:cubicBezTo>
                  <a:cubicBezTo>
                    <a:pt x="300" y="30"/>
                    <a:pt x="300" y="30"/>
                    <a:pt x="300" y="30"/>
                  </a:cubicBezTo>
                  <a:cubicBezTo>
                    <a:pt x="298" y="30"/>
                    <a:pt x="298" y="30"/>
                    <a:pt x="298" y="30"/>
                  </a:cubicBezTo>
                  <a:cubicBezTo>
                    <a:pt x="292" y="32"/>
                    <a:pt x="292" y="32"/>
                    <a:pt x="292" y="32"/>
                  </a:cubicBezTo>
                  <a:cubicBezTo>
                    <a:pt x="289" y="35"/>
                    <a:pt x="289" y="35"/>
                    <a:pt x="289" y="35"/>
                  </a:cubicBezTo>
                  <a:cubicBezTo>
                    <a:pt x="286" y="39"/>
                    <a:pt x="286" y="39"/>
                    <a:pt x="286" y="39"/>
                  </a:cubicBezTo>
                  <a:cubicBezTo>
                    <a:pt x="285" y="37"/>
                    <a:pt x="285" y="37"/>
                    <a:pt x="285" y="37"/>
                  </a:cubicBezTo>
                  <a:cubicBezTo>
                    <a:pt x="285" y="32"/>
                    <a:pt x="285" y="32"/>
                    <a:pt x="285" y="32"/>
                  </a:cubicBezTo>
                  <a:cubicBezTo>
                    <a:pt x="285" y="30"/>
                    <a:pt x="285" y="30"/>
                    <a:pt x="285" y="30"/>
                  </a:cubicBezTo>
                  <a:cubicBezTo>
                    <a:pt x="283" y="27"/>
                    <a:pt x="283" y="27"/>
                    <a:pt x="283" y="27"/>
                  </a:cubicBezTo>
                  <a:cubicBezTo>
                    <a:pt x="282" y="25"/>
                    <a:pt x="282" y="25"/>
                    <a:pt x="282" y="25"/>
                  </a:cubicBezTo>
                  <a:cubicBezTo>
                    <a:pt x="281" y="23"/>
                    <a:pt x="281" y="23"/>
                    <a:pt x="281" y="23"/>
                  </a:cubicBezTo>
                  <a:cubicBezTo>
                    <a:pt x="281" y="20"/>
                    <a:pt x="281" y="20"/>
                    <a:pt x="281" y="20"/>
                  </a:cubicBezTo>
                  <a:cubicBezTo>
                    <a:pt x="281" y="18"/>
                    <a:pt x="281" y="18"/>
                    <a:pt x="281" y="18"/>
                  </a:cubicBezTo>
                  <a:cubicBezTo>
                    <a:pt x="283" y="16"/>
                    <a:pt x="283" y="16"/>
                    <a:pt x="283" y="16"/>
                  </a:cubicBezTo>
                  <a:cubicBezTo>
                    <a:pt x="283" y="16"/>
                    <a:pt x="283" y="16"/>
                    <a:pt x="283" y="16"/>
                  </a:cubicBezTo>
                  <a:cubicBezTo>
                    <a:pt x="284" y="20"/>
                    <a:pt x="284" y="20"/>
                    <a:pt x="284" y="20"/>
                  </a:cubicBezTo>
                  <a:cubicBezTo>
                    <a:pt x="285" y="26"/>
                    <a:pt x="285" y="26"/>
                    <a:pt x="285" y="26"/>
                  </a:cubicBezTo>
                  <a:cubicBezTo>
                    <a:pt x="287" y="31"/>
                    <a:pt x="287" y="31"/>
                    <a:pt x="287" y="31"/>
                  </a:cubicBezTo>
                  <a:cubicBezTo>
                    <a:pt x="290" y="29"/>
                    <a:pt x="290" y="29"/>
                    <a:pt x="290" y="29"/>
                  </a:cubicBezTo>
                  <a:cubicBezTo>
                    <a:pt x="291" y="28"/>
                    <a:pt x="291" y="28"/>
                    <a:pt x="291" y="28"/>
                  </a:cubicBezTo>
                  <a:cubicBezTo>
                    <a:pt x="294" y="26"/>
                    <a:pt x="294" y="26"/>
                    <a:pt x="294" y="26"/>
                  </a:cubicBezTo>
                  <a:cubicBezTo>
                    <a:pt x="295" y="26"/>
                    <a:pt x="295" y="26"/>
                    <a:pt x="295" y="26"/>
                  </a:cubicBezTo>
                  <a:cubicBezTo>
                    <a:pt x="299" y="24"/>
                    <a:pt x="299" y="24"/>
                    <a:pt x="299" y="24"/>
                  </a:cubicBezTo>
                  <a:cubicBezTo>
                    <a:pt x="300" y="22"/>
                    <a:pt x="300" y="22"/>
                    <a:pt x="300" y="22"/>
                  </a:cubicBezTo>
                  <a:cubicBezTo>
                    <a:pt x="305" y="22"/>
                    <a:pt x="305" y="22"/>
                    <a:pt x="305" y="22"/>
                  </a:cubicBezTo>
                  <a:cubicBezTo>
                    <a:pt x="306" y="19"/>
                    <a:pt x="306" y="19"/>
                    <a:pt x="306" y="19"/>
                  </a:cubicBezTo>
                  <a:cubicBezTo>
                    <a:pt x="307" y="18"/>
                    <a:pt x="307" y="18"/>
                    <a:pt x="307" y="18"/>
                  </a:cubicBezTo>
                  <a:cubicBezTo>
                    <a:pt x="307" y="18"/>
                    <a:pt x="306" y="17"/>
                    <a:pt x="306" y="16"/>
                  </a:cubicBezTo>
                  <a:cubicBezTo>
                    <a:pt x="305" y="16"/>
                    <a:pt x="305" y="16"/>
                    <a:pt x="305" y="16"/>
                  </a:cubicBezTo>
                  <a:cubicBezTo>
                    <a:pt x="303" y="13"/>
                    <a:pt x="303" y="13"/>
                    <a:pt x="303" y="13"/>
                  </a:cubicBezTo>
                  <a:cubicBezTo>
                    <a:pt x="303" y="12"/>
                    <a:pt x="303" y="12"/>
                    <a:pt x="303" y="12"/>
                  </a:cubicBezTo>
                  <a:cubicBezTo>
                    <a:pt x="304" y="12"/>
                    <a:pt x="304" y="12"/>
                    <a:pt x="304" y="12"/>
                  </a:cubicBezTo>
                  <a:cubicBezTo>
                    <a:pt x="309" y="14"/>
                    <a:pt x="309" y="14"/>
                    <a:pt x="309" y="14"/>
                  </a:cubicBezTo>
                  <a:cubicBezTo>
                    <a:pt x="312" y="14"/>
                    <a:pt x="312" y="14"/>
                    <a:pt x="312" y="14"/>
                  </a:cubicBezTo>
                  <a:cubicBezTo>
                    <a:pt x="312" y="11"/>
                    <a:pt x="312" y="11"/>
                    <a:pt x="312" y="11"/>
                  </a:cubicBezTo>
                  <a:cubicBezTo>
                    <a:pt x="309" y="7"/>
                    <a:pt x="309" y="7"/>
                    <a:pt x="309" y="7"/>
                  </a:cubicBezTo>
                  <a:cubicBezTo>
                    <a:pt x="308" y="4"/>
                    <a:pt x="308" y="4"/>
                    <a:pt x="308" y="4"/>
                  </a:cubicBezTo>
                  <a:cubicBezTo>
                    <a:pt x="305" y="0"/>
                    <a:pt x="305" y="0"/>
                    <a:pt x="305" y="0"/>
                  </a:cubicBezTo>
                  <a:cubicBezTo>
                    <a:pt x="218" y="18"/>
                    <a:pt x="218" y="18"/>
                    <a:pt x="218" y="18"/>
                  </a:cubicBezTo>
                  <a:cubicBezTo>
                    <a:pt x="155" y="28"/>
                    <a:pt x="155" y="28"/>
                    <a:pt x="155" y="28"/>
                  </a:cubicBezTo>
                  <a:cubicBezTo>
                    <a:pt x="94" y="35"/>
                    <a:pt x="94" y="35"/>
                    <a:pt x="94" y="35"/>
                  </a:cubicBezTo>
                  <a:cubicBezTo>
                    <a:pt x="94" y="47"/>
                    <a:pt x="94" y="47"/>
                    <a:pt x="94" y="47"/>
                  </a:cubicBezTo>
                  <a:cubicBezTo>
                    <a:pt x="93" y="47"/>
                    <a:pt x="93" y="47"/>
                    <a:pt x="93" y="47"/>
                  </a:cubicBezTo>
                  <a:cubicBezTo>
                    <a:pt x="89" y="49"/>
                    <a:pt x="89" y="49"/>
                    <a:pt x="89" y="49"/>
                  </a:cubicBezTo>
                  <a:cubicBezTo>
                    <a:pt x="86" y="54"/>
                    <a:pt x="86" y="54"/>
                    <a:pt x="86" y="54"/>
                  </a:cubicBezTo>
                  <a:cubicBezTo>
                    <a:pt x="85" y="58"/>
                    <a:pt x="85" y="58"/>
                    <a:pt x="85" y="58"/>
                  </a:cubicBezTo>
                  <a:cubicBezTo>
                    <a:pt x="74" y="60"/>
                    <a:pt x="74" y="60"/>
                    <a:pt x="74" y="60"/>
                  </a:cubicBezTo>
                  <a:cubicBezTo>
                    <a:pt x="69" y="66"/>
                    <a:pt x="69" y="66"/>
                    <a:pt x="69" y="66"/>
                  </a:cubicBezTo>
                  <a:cubicBezTo>
                    <a:pt x="65" y="70"/>
                    <a:pt x="65" y="70"/>
                    <a:pt x="65" y="70"/>
                  </a:cubicBezTo>
                  <a:cubicBezTo>
                    <a:pt x="62" y="66"/>
                    <a:pt x="62" y="66"/>
                    <a:pt x="62" y="66"/>
                  </a:cubicBezTo>
                  <a:cubicBezTo>
                    <a:pt x="59" y="66"/>
                    <a:pt x="59" y="66"/>
                    <a:pt x="59" y="66"/>
                  </a:cubicBezTo>
                  <a:cubicBezTo>
                    <a:pt x="55" y="72"/>
                    <a:pt x="55" y="72"/>
                    <a:pt x="55" y="72"/>
                  </a:cubicBezTo>
                  <a:cubicBezTo>
                    <a:pt x="53" y="76"/>
                    <a:pt x="53" y="76"/>
                    <a:pt x="53" y="76"/>
                  </a:cubicBezTo>
                  <a:cubicBezTo>
                    <a:pt x="48" y="79"/>
                    <a:pt x="48" y="79"/>
                    <a:pt x="48" y="79"/>
                  </a:cubicBezTo>
                  <a:cubicBezTo>
                    <a:pt x="14" y="99"/>
                    <a:pt x="14" y="99"/>
                    <a:pt x="14" y="99"/>
                  </a:cubicBezTo>
                  <a:cubicBezTo>
                    <a:pt x="11" y="103"/>
                    <a:pt x="11" y="103"/>
                    <a:pt x="11" y="103"/>
                  </a:cubicBezTo>
                  <a:cubicBezTo>
                    <a:pt x="12" y="107"/>
                    <a:pt x="12" y="107"/>
                    <a:pt x="12" y="107"/>
                  </a:cubicBezTo>
                  <a:cubicBezTo>
                    <a:pt x="8" y="110"/>
                    <a:pt x="8" y="110"/>
                    <a:pt x="8" y="110"/>
                  </a:cubicBezTo>
                  <a:cubicBezTo>
                    <a:pt x="5" y="110"/>
                    <a:pt x="5" y="110"/>
                    <a:pt x="5" y="110"/>
                  </a:cubicBezTo>
                  <a:cubicBezTo>
                    <a:pt x="1" y="114"/>
                    <a:pt x="1" y="114"/>
                    <a:pt x="1" y="114"/>
                  </a:cubicBezTo>
                  <a:cubicBezTo>
                    <a:pt x="1" y="117"/>
                    <a:pt x="1" y="117"/>
                    <a:pt x="1" y="117"/>
                  </a:cubicBezTo>
                  <a:cubicBezTo>
                    <a:pt x="0" y="123"/>
                    <a:pt x="0" y="123"/>
                    <a:pt x="0" y="123"/>
                  </a:cubicBezTo>
                  <a:cubicBezTo>
                    <a:pt x="0" y="124"/>
                    <a:pt x="0" y="124"/>
                    <a:pt x="0" y="124"/>
                  </a:cubicBezTo>
                  <a:cubicBezTo>
                    <a:pt x="0" y="124"/>
                    <a:pt x="0" y="124"/>
                    <a:pt x="0" y="124"/>
                  </a:cubicBezTo>
                  <a:cubicBezTo>
                    <a:pt x="56" y="118"/>
                    <a:pt x="56" y="118"/>
                    <a:pt x="56" y="118"/>
                  </a:cubicBezTo>
                  <a:cubicBezTo>
                    <a:pt x="73" y="105"/>
                    <a:pt x="73" y="105"/>
                    <a:pt x="73" y="105"/>
                  </a:cubicBezTo>
                  <a:cubicBezTo>
                    <a:pt x="83" y="104"/>
                    <a:pt x="83" y="104"/>
                    <a:pt x="83" y="104"/>
                  </a:cubicBezTo>
                  <a:cubicBezTo>
                    <a:pt x="90" y="104"/>
                    <a:pt x="90" y="104"/>
                    <a:pt x="90" y="104"/>
                  </a:cubicBezTo>
                  <a:cubicBezTo>
                    <a:pt x="102" y="106"/>
                    <a:pt x="102" y="106"/>
                    <a:pt x="102" y="106"/>
                  </a:cubicBezTo>
                  <a:cubicBezTo>
                    <a:pt x="108" y="105"/>
                    <a:pt x="108" y="105"/>
                    <a:pt x="108" y="105"/>
                  </a:cubicBezTo>
                  <a:cubicBezTo>
                    <a:pt x="111" y="104"/>
                    <a:pt x="111" y="104"/>
                    <a:pt x="111" y="104"/>
                  </a:cubicBezTo>
                  <a:cubicBezTo>
                    <a:pt x="116" y="101"/>
                    <a:pt x="116" y="101"/>
                    <a:pt x="116" y="101"/>
                  </a:cubicBezTo>
                  <a:cubicBezTo>
                    <a:pt x="123" y="100"/>
                    <a:pt x="123" y="100"/>
                    <a:pt x="123" y="100"/>
                  </a:cubicBezTo>
                  <a:cubicBezTo>
                    <a:pt x="132" y="101"/>
                    <a:pt x="132" y="101"/>
                    <a:pt x="132" y="101"/>
                  </a:cubicBezTo>
                  <a:cubicBezTo>
                    <a:pt x="138" y="104"/>
                    <a:pt x="138" y="104"/>
                    <a:pt x="138" y="104"/>
                  </a:cubicBezTo>
                  <a:cubicBezTo>
                    <a:pt x="142" y="114"/>
                    <a:pt x="142" y="114"/>
                    <a:pt x="142" y="114"/>
                  </a:cubicBezTo>
                  <a:cubicBezTo>
                    <a:pt x="182" y="106"/>
                    <a:pt x="182" y="106"/>
                    <a:pt x="182" y="106"/>
                  </a:cubicBezTo>
                  <a:cubicBezTo>
                    <a:pt x="234" y="144"/>
                    <a:pt x="234" y="144"/>
                    <a:pt x="234" y="144"/>
                  </a:cubicBezTo>
                  <a:cubicBezTo>
                    <a:pt x="243" y="140"/>
                    <a:pt x="243" y="140"/>
                    <a:pt x="243" y="140"/>
                  </a:cubicBezTo>
                  <a:cubicBezTo>
                    <a:pt x="245" y="140"/>
                    <a:pt x="245" y="140"/>
                    <a:pt x="245" y="140"/>
                  </a:cubicBezTo>
                  <a:cubicBezTo>
                    <a:pt x="254" y="139"/>
                    <a:pt x="254" y="139"/>
                    <a:pt x="254" y="139"/>
                  </a:cubicBezTo>
                  <a:cubicBezTo>
                    <a:pt x="256" y="136"/>
                    <a:pt x="256" y="136"/>
                    <a:pt x="256" y="136"/>
                  </a:cubicBezTo>
                  <a:cubicBezTo>
                    <a:pt x="259" y="133"/>
                    <a:pt x="259" y="133"/>
                    <a:pt x="259" y="133"/>
                  </a:cubicBezTo>
                  <a:cubicBezTo>
                    <a:pt x="260" y="124"/>
                    <a:pt x="260" y="124"/>
                    <a:pt x="260" y="124"/>
                  </a:cubicBezTo>
                  <a:cubicBezTo>
                    <a:pt x="263" y="117"/>
                    <a:pt x="263" y="117"/>
                    <a:pt x="263" y="117"/>
                  </a:cubicBezTo>
                  <a:cubicBezTo>
                    <a:pt x="267" y="111"/>
                    <a:pt x="267" y="111"/>
                    <a:pt x="267" y="111"/>
                  </a:cubicBezTo>
                  <a:cubicBezTo>
                    <a:pt x="271" y="108"/>
                    <a:pt x="271" y="108"/>
                    <a:pt x="271" y="108"/>
                  </a:cubicBezTo>
                  <a:cubicBezTo>
                    <a:pt x="271" y="106"/>
                    <a:pt x="271" y="106"/>
                    <a:pt x="271" y="106"/>
                  </a:cubicBezTo>
                  <a:cubicBezTo>
                    <a:pt x="270" y="103"/>
                    <a:pt x="270" y="103"/>
                    <a:pt x="270" y="103"/>
                  </a:cubicBezTo>
                  <a:cubicBezTo>
                    <a:pt x="269" y="101"/>
                    <a:pt x="269" y="101"/>
                    <a:pt x="269" y="101"/>
                  </a:cubicBezTo>
                  <a:cubicBezTo>
                    <a:pt x="270" y="100"/>
                    <a:pt x="270" y="100"/>
                    <a:pt x="270" y="100"/>
                  </a:cubicBezTo>
                  <a:cubicBezTo>
                    <a:pt x="270" y="98"/>
                    <a:pt x="270" y="98"/>
                    <a:pt x="270" y="98"/>
                  </a:cubicBezTo>
                  <a:cubicBezTo>
                    <a:pt x="271" y="97"/>
                    <a:pt x="271" y="97"/>
                    <a:pt x="271" y="97"/>
                  </a:cubicBezTo>
                  <a:cubicBezTo>
                    <a:pt x="272" y="97"/>
                    <a:pt x="272" y="97"/>
                    <a:pt x="272" y="97"/>
                  </a:cubicBezTo>
                  <a:cubicBezTo>
                    <a:pt x="273" y="98"/>
                    <a:pt x="273" y="98"/>
                    <a:pt x="273" y="98"/>
                  </a:cubicBezTo>
                  <a:cubicBezTo>
                    <a:pt x="274" y="102"/>
                    <a:pt x="274" y="102"/>
                    <a:pt x="274" y="102"/>
                  </a:cubicBezTo>
                  <a:cubicBezTo>
                    <a:pt x="278" y="100"/>
                    <a:pt x="278" y="100"/>
                    <a:pt x="278" y="100"/>
                  </a:cubicBezTo>
                  <a:cubicBezTo>
                    <a:pt x="281" y="99"/>
                    <a:pt x="281" y="99"/>
                    <a:pt x="281" y="99"/>
                  </a:cubicBezTo>
                  <a:cubicBezTo>
                    <a:pt x="281" y="97"/>
                    <a:pt x="281" y="97"/>
                    <a:pt x="281" y="97"/>
                  </a:cubicBezTo>
                  <a:cubicBezTo>
                    <a:pt x="281" y="95"/>
                    <a:pt x="281" y="95"/>
                    <a:pt x="281" y="95"/>
                  </a:cubicBezTo>
                  <a:cubicBezTo>
                    <a:pt x="283" y="94"/>
                    <a:pt x="283" y="94"/>
                    <a:pt x="283" y="94"/>
                  </a:cubicBezTo>
                  <a:cubicBezTo>
                    <a:pt x="283" y="93"/>
                    <a:pt x="283" y="93"/>
                    <a:pt x="283" y="93"/>
                  </a:cubicBezTo>
                  <a:cubicBezTo>
                    <a:pt x="285" y="95"/>
                    <a:pt x="285" y="95"/>
                    <a:pt x="285" y="95"/>
                  </a:cubicBezTo>
                  <a:cubicBezTo>
                    <a:pt x="290" y="93"/>
                    <a:pt x="290" y="93"/>
                    <a:pt x="290" y="93"/>
                  </a:cubicBezTo>
                  <a:cubicBezTo>
                    <a:pt x="294" y="91"/>
                    <a:pt x="294" y="91"/>
                    <a:pt x="294" y="91"/>
                  </a:cubicBezTo>
                  <a:cubicBezTo>
                    <a:pt x="296" y="91"/>
                    <a:pt x="296" y="91"/>
                    <a:pt x="296" y="91"/>
                  </a:cubicBezTo>
                  <a:cubicBezTo>
                    <a:pt x="299" y="89"/>
                    <a:pt x="299" y="89"/>
                    <a:pt x="299" y="89"/>
                  </a:cubicBezTo>
                  <a:cubicBezTo>
                    <a:pt x="301" y="88"/>
                    <a:pt x="301" y="88"/>
                    <a:pt x="301" y="88"/>
                  </a:cubicBezTo>
                  <a:cubicBezTo>
                    <a:pt x="301" y="87"/>
                    <a:pt x="301" y="87"/>
                    <a:pt x="301" y="87"/>
                  </a:cubicBezTo>
                  <a:cubicBezTo>
                    <a:pt x="305" y="90"/>
                    <a:pt x="305" y="90"/>
                    <a:pt x="305" y="90"/>
                  </a:cubicBezTo>
                  <a:cubicBezTo>
                    <a:pt x="307" y="86"/>
                    <a:pt x="307" y="86"/>
                    <a:pt x="307" y="86"/>
                  </a:cubicBezTo>
                  <a:cubicBezTo>
                    <a:pt x="308" y="81"/>
                    <a:pt x="308" y="81"/>
                    <a:pt x="308" y="81"/>
                  </a:cubicBezTo>
                  <a:cubicBezTo>
                    <a:pt x="309" y="79"/>
                    <a:pt x="309" y="79"/>
                    <a:pt x="309" y="79"/>
                  </a:cubicBezTo>
                  <a:cubicBezTo>
                    <a:pt x="310" y="77"/>
                    <a:pt x="310" y="77"/>
                    <a:pt x="310" y="77"/>
                  </a:cubicBezTo>
                  <a:cubicBezTo>
                    <a:pt x="310" y="77"/>
                    <a:pt x="309" y="74"/>
                    <a:pt x="308" y="75"/>
                  </a:cubicBezTo>
                  <a:cubicBezTo>
                    <a:pt x="307" y="75"/>
                    <a:pt x="304" y="76"/>
                    <a:pt x="304" y="76"/>
                  </a:cubicBezTo>
                  <a:cubicBezTo>
                    <a:pt x="303" y="78"/>
                    <a:pt x="303" y="78"/>
                    <a:pt x="303" y="78"/>
                  </a:cubicBezTo>
                  <a:cubicBezTo>
                    <a:pt x="301" y="78"/>
                    <a:pt x="301" y="78"/>
                    <a:pt x="301" y="78"/>
                  </a:cubicBezTo>
                  <a:cubicBezTo>
                    <a:pt x="299" y="80"/>
                    <a:pt x="299" y="80"/>
                    <a:pt x="299" y="80"/>
                  </a:cubicBezTo>
                  <a:cubicBezTo>
                    <a:pt x="294" y="83"/>
                    <a:pt x="294" y="83"/>
                    <a:pt x="294" y="83"/>
                  </a:cubicBezTo>
                  <a:cubicBezTo>
                    <a:pt x="291" y="83"/>
                    <a:pt x="291" y="83"/>
                    <a:pt x="291" y="83"/>
                  </a:cubicBezTo>
                  <a:cubicBezTo>
                    <a:pt x="283" y="81"/>
                    <a:pt x="283" y="81"/>
                    <a:pt x="283" y="81"/>
                  </a:cubicBezTo>
                  <a:cubicBezTo>
                    <a:pt x="283" y="79"/>
                    <a:pt x="283" y="79"/>
                    <a:pt x="283" y="79"/>
                  </a:cubicBezTo>
                  <a:cubicBezTo>
                    <a:pt x="283" y="77"/>
                    <a:pt x="283" y="77"/>
                    <a:pt x="283" y="77"/>
                  </a:cubicBezTo>
                  <a:cubicBezTo>
                    <a:pt x="284" y="76"/>
                    <a:pt x="284" y="76"/>
                    <a:pt x="284" y="76"/>
                  </a:cubicBezTo>
                  <a:cubicBezTo>
                    <a:pt x="286" y="76"/>
                    <a:pt x="286" y="76"/>
                    <a:pt x="286" y="76"/>
                  </a:cubicBezTo>
                  <a:cubicBezTo>
                    <a:pt x="288" y="77"/>
                    <a:pt x="288" y="77"/>
                    <a:pt x="288" y="77"/>
                  </a:cubicBezTo>
                  <a:cubicBezTo>
                    <a:pt x="293" y="77"/>
                    <a:pt x="293" y="77"/>
                    <a:pt x="293" y="77"/>
                  </a:cubicBezTo>
                  <a:cubicBezTo>
                    <a:pt x="296" y="75"/>
                    <a:pt x="296" y="75"/>
                    <a:pt x="296" y="75"/>
                  </a:cubicBezTo>
                  <a:cubicBezTo>
                    <a:pt x="296" y="73"/>
                    <a:pt x="296" y="73"/>
                    <a:pt x="296" y="73"/>
                  </a:cubicBezTo>
                  <a:cubicBezTo>
                    <a:pt x="295" y="71"/>
                    <a:pt x="295" y="71"/>
                    <a:pt x="295" y="71"/>
                  </a:cubicBezTo>
                  <a:cubicBezTo>
                    <a:pt x="296" y="68"/>
                    <a:pt x="296" y="68"/>
                    <a:pt x="296" y="68"/>
                  </a:cubicBezTo>
                  <a:cubicBezTo>
                    <a:pt x="297" y="68"/>
                    <a:pt x="297" y="68"/>
                    <a:pt x="297" y="68"/>
                  </a:cubicBezTo>
                  <a:cubicBezTo>
                    <a:pt x="299" y="66"/>
                    <a:pt x="299" y="66"/>
                    <a:pt x="299" y="66"/>
                  </a:cubicBezTo>
                  <a:cubicBezTo>
                    <a:pt x="299" y="64"/>
                    <a:pt x="299" y="64"/>
                    <a:pt x="299" y="64"/>
                  </a:cubicBezTo>
                  <a:cubicBezTo>
                    <a:pt x="296" y="64"/>
                    <a:pt x="296" y="64"/>
                    <a:pt x="296" y="64"/>
                  </a:cubicBezTo>
                  <a:cubicBezTo>
                    <a:pt x="290" y="61"/>
                    <a:pt x="290" y="61"/>
                    <a:pt x="290" y="61"/>
                  </a:cubicBezTo>
                  <a:cubicBezTo>
                    <a:pt x="283" y="60"/>
                    <a:pt x="283" y="60"/>
                    <a:pt x="283" y="60"/>
                  </a:cubicBezTo>
                  <a:cubicBezTo>
                    <a:pt x="280" y="58"/>
                    <a:pt x="280" y="58"/>
                    <a:pt x="280" y="58"/>
                  </a:cubicBezTo>
                  <a:cubicBezTo>
                    <a:pt x="280" y="57"/>
                    <a:pt x="280" y="57"/>
                    <a:pt x="280" y="57"/>
                  </a:cubicBezTo>
                  <a:cubicBezTo>
                    <a:pt x="284" y="57"/>
                    <a:pt x="284" y="57"/>
                    <a:pt x="284" y="57"/>
                  </a:cubicBezTo>
                  <a:cubicBezTo>
                    <a:pt x="290" y="57"/>
                    <a:pt x="290" y="57"/>
                    <a:pt x="290" y="57"/>
                  </a:cubicBezTo>
                  <a:cubicBezTo>
                    <a:pt x="294" y="59"/>
                    <a:pt x="294" y="59"/>
                    <a:pt x="294" y="59"/>
                  </a:cubicBezTo>
                  <a:cubicBezTo>
                    <a:pt x="295" y="57"/>
                    <a:pt x="295" y="57"/>
                    <a:pt x="295" y="57"/>
                  </a:cubicBezTo>
                  <a:cubicBezTo>
                    <a:pt x="294" y="55"/>
                    <a:pt x="294" y="55"/>
                    <a:pt x="294" y="55"/>
                  </a:cubicBezTo>
                  <a:cubicBezTo>
                    <a:pt x="293" y="54"/>
                    <a:pt x="293" y="54"/>
                    <a:pt x="293" y="54"/>
                  </a:cubicBezTo>
                  <a:cubicBezTo>
                    <a:pt x="292" y="52"/>
                    <a:pt x="292" y="52"/>
                    <a:pt x="292" y="52"/>
                  </a:cubicBezTo>
                  <a:cubicBezTo>
                    <a:pt x="294" y="51"/>
                    <a:pt x="294" y="51"/>
                    <a:pt x="294" y="51"/>
                  </a:cubicBezTo>
                  <a:cubicBezTo>
                    <a:pt x="297" y="51"/>
                    <a:pt x="297" y="51"/>
                    <a:pt x="297" y="51"/>
                  </a:cubicBezTo>
                  <a:cubicBezTo>
                    <a:pt x="298" y="56"/>
                    <a:pt x="298" y="56"/>
                    <a:pt x="298" y="56"/>
                  </a:cubicBezTo>
                  <a:cubicBezTo>
                    <a:pt x="300" y="58"/>
                    <a:pt x="300" y="58"/>
                    <a:pt x="300" y="58"/>
                  </a:cubicBezTo>
                  <a:cubicBezTo>
                    <a:pt x="303" y="58"/>
                    <a:pt x="303" y="58"/>
                    <a:pt x="303" y="58"/>
                  </a:cubicBezTo>
                  <a:cubicBezTo>
                    <a:pt x="304" y="57"/>
                    <a:pt x="304" y="57"/>
                    <a:pt x="304" y="57"/>
                  </a:cubicBezTo>
                  <a:cubicBezTo>
                    <a:pt x="306" y="58"/>
                    <a:pt x="306" y="58"/>
                    <a:pt x="306" y="58"/>
                  </a:cubicBezTo>
                  <a:cubicBezTo>
                    <a:pt x="310" y="58"/>
                    <a:pt x="310" y="58"/>
                    <a:pt x="310" y="58"/>
                  </a:cubicBezTo>
                  <a:cubicBezTo>
                    <a:pt x="316" y="58"/>
                    <a:pt x="316" y="58"/>
                    <a:pt x="316" y="58"/>
                  </a:cubicBezTo>
                  <a:cubicBezTo>
                    <a:pt x="317" y="57"/>
                    <a:pt x="317" y="57"/>
                    <a:pt x="317" y="57"/>
                  </a:cubicBezTo>
                  <a:cubicBezTo>
                    <a:pt x="317" y="53"/>
                    <a:pt x="317" y="53"/>
                    <a:pt x="317" y="53"/>
                  </a:cubicBezTo>
                  <a:cubicBezTo>
                    <a:pt x="318" y="51"/>
                    <a:pt x="318" y="51"/>
                    <a:pt x="318" y="51"/>
                  </a:cubicBezTo>
                  <a:cubicBezTo>
                    <a:pt x="319" y="48"/>
                    <a:pt x="319" y="48"/>
                    <a:pt x="319" y="48"/>
                  </a:cubicBezTo>
                  <a:cubicBezTo>
                    <a:pt x="319" y="46"/>
                    <a:pt x="319" y="46"/>
                    <a:pt x="319" y="46"/>
                  </a:cubicBezTo>
                  <a:cubicBezTo>
                    <a:pt x="320" y="42"/>
                    <a:pt x="320" y="42"/>
                    <a:pt x="320" y="42"/>
                  </a:cubicBezTo>
                  <a:cubicBezTo>
                    <a:pt x="322" y="42"/>
                    <a:pt x="322" y="42"/>
                    <a:pt x="322" y="42"/>
                  </a:cubicBezTo>
                  <a:cubicBezTo>
                    <a:pt x="323" y="44"/>
                    <a:pt x="323" y="44"/>
                    <a:pt x="323" y="44"/>
                  </a:cubicBezTo>
                  <a:cubicBezTo>
                    <a:pt x="325" y="42"/>
                    <a:pt x="325" y="42"/>
                    <a:pt x="325" y="42"/>
                  </a:cubicBezTo>
                  <a:cubicBezTo>
                    <a:pt x="325" y="39"/>
                    <a:pt x="325" y="39"/>
                    <a:pt x="325" y="39"/>
                  </a:cubicBezTo>
                  <a:cubicBezTo>
                    <a:pt x="326" y="37"/>
                    <a:pt x="326" y="37"/>
                    <a:pt x="326" y="37"/>
                  </a:cubicBezTo>
                  <a:lnTo>
                    <a:pt x="324" y="34"/>
                  </a:lnTo>
                  <a:close/>
                </a:path>
              </a:pathLst>
            </a:custGeom>
            <a:solidFill>
              <a:schemeClr val="accent3"/>
            </a:solidFill>
            <a:ln w="0" cap="flat">
              <a:solidFill>
                <a:schemeClr val="tx2"/>
              </a:solidFill>
              <a:prstDash val="solid"/>
              <a:miter lim="800000"/>
              <a:headEnd/>
              <a:tailEnd/>
            </a:ln>
          </p:spPr>
          <p:txBody>
            <a:bodyPr vert="horz" wrap="square" lIns="34290" tIns="17145" rIns="34290" bIns="1714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75" b="1" i="0" u="none" strike="noStrike" kern="1200" cap="none" spc="0" normalizeH="0" baseline="0" noProof="0">
                <a:ln>
                  <a:noFill/>
                </a:ln>
                <a:solidFill>
                  <a:prstClr val="black"/>
                </a:solidFill>
                <a:effectLst/>
                <a:uLnTx/>
                <a:uFillTx/>
                <a:latin typeface="Source Sans Pro" panose="020B0503030403020204" pitchFamily="34" charset="0"/>
                <a:ea typeface="+mn-ea"/>
                <a:cs typeface="+mn-cs"/>
              </a:endParaRPr>
            </a:p>
          </p:txBody>
        </p:sp>
        <p:sp>
          <p:nvSpPr>
            <p:cNvPr id="102" name="Freeform 38">
              <a:extLst>
                <a:ext uri="{FF2B5EF4-FFF2-40B4-BE49-F238E27FC236}">
                  <a16:creationId xmlns:a16="http://schemas.microsoft.com/office/drawing/2014/main" id="{69AD1620-57B3-F72A-0352-6364C8A8F612}"/>
                </a:ext>
              </a:extLst>
            </p:cNvPr>
            <p:cNvSpPr>
              <a:spLocks/>
            </p:cNvSpPr>
            <p:nvPr/>
          </p:nvSpPr>
          <p:spPr bwMode="auto">
            <a:xfrm>
              <a:off x="7274749" y="2775308"/>
              <a:ext cx="286695" cy="308620"/>
            </a:xfrm>
            <a:custGeom>
              <a:avLst/>
              <a:gdLst>
                <a:gd name="T0" fmla="*/ 196 w 201"/>
                <a:gd name="T1" fmla="*/ 127 h 216"/>
                <a:gd name="T2" fmla="*/ 195 w 201"/>
                <a:gd name="T3" fmla="*/ 120 h 216"/>
                <a:gd name="T4" fmla="*/ 191 w 201"/>
                <a:gd name="T5" fmla="*/ 115 h 216"/>
                <a:gd name="T6" fmla="*/ 190 w 201"/>
                <a:gd name="T7" fmla="*/ 110 h 216"/>
                <a:gd name="T8" fmla="*/ 187 w 201"/>
                <a:gd name="T9" fmla="*/ 107 h 216"/>
                <a:gd name="T10" fmla="*/ 183 w 201"/>
                <a:gd name="T11" fmla="*/ 106 h 216"/>
                <a:gd name="T12" fmla="*/ 181 w 201"/>
                <a:gd name="T13" fmla="*/ 101 h 216"/>
                <a:gd name="T14" fmla="*/ 179 w 201"/>
                <a:gd name="T15" fmla="*/ 96 h 216"/>
                <a:gd name="T16" fmla="*/ 174 w 201"/>
                <a:gd name="T17" fmla="*/ 89 h 216"/>
                <a:gd name="T18" fmla="*/ 168 w 201"/>
                <a:gd name="T19" fmla="*/ 84 h 216"/>
                <a:gd name="T20" fmla="*/ 158 w 201"/>
                <a:gd name="T21" fmla="*/ 78 h 216"/>
                <a:gd name="T22" fmla="*/ 147 w 201"/>
                <a:gd name="T23" fmla="*/ 63 h 216"/>
                <a:gd name="T24" fmla="*/ 126 w 201"/>
                <a:gd name="T25" fmla="*/ 46 h 216"/>
                <a:gd name="T26" fmla="*/ 116 w 201"/>
                <a:gd name="T27" fmla="*/ 35 h 216"/>
                <a:gd name="T28" fmla="*/ 111 w 201"/>
                <a:gd name="T29" fmla="*/ 27 h 216"/>
                <a:gd name="T30" fmla="*/ 96 w 201"/>
                <a:gd name="T31" fmla="*/ 19 h 216"/>
                <a:gd name="T32" fmla="*/ 92 w 201"/>
                <a:gd name="T33" fmla="*/ 14 h 216"/>
                <a:gd name="T34" fmla="*/ 97 w 201"/>
                <a:gd name="T35" fmla="*/ 8 h 216"/>
                <a:gd name="T36" fmla="*/ 103 w 201"/>
                <a:gd name="T37" fmla="*/ 4 h 216"/>
                <a:gd name="T38" fmla="*/ 104 w 201"/>
                <a:gd name="T39" fmla="*/ 0 h 216"/>
                <a:gd name="T40" fmla="*/ 48 w 201"/>
                <a:gd name="T41" fmla="*/ 6 h 216"/>
                <a:gd name="T42" fmla="*/ 0 w 201"/>
                <a:gd name="T43" fmla="*/ 10 h 216"/>
                <a:gd name="T44" fmla="*/ 11 w 201"/>
                <a:gd name="T45" fmla="*/ 58 h 216"/>
                <a:gd name="T46" fmla="*/ 25 w 201"/>
                <a:gd name="T47" fmla="*/ 107 h 216"/>
                <a:gd name="T48" fmla="*/ 38 w 201"/>
                <a:gd name="T49" fmla="*/ 128 h 216"/>
                <a:gd name="T50" fmla="*/ 39 w 201"/>
                <a:gd name="T51" fmla="*/ 137 h 216"/>
                <a:gd name="T52" fmla="*/ 40 w 201"/>
                <a:gd name="T53" fmla="*/ 144 h 216"/>
                <a:gd name="T54" fmla="*/ 39 w 201"/>
                <a:gd name="T55" fmla="*/ 150 h 216"/>
                <a:gd name="T56" fmla="*/ 35 w 201"/>
                <a:gd name="T57" fmla="*/ 157 h 216"/>
                <a:gd name="T58" fmla="*/ 37 w 201"/>
                <a:gd name="T59" fmla="*/ 172 h 216"/>
                <a:gd name="T60" fmla="*/ 40 w 201"/>
                <a:gd name="T61" fmla="*/ 182 h 216"/>
                <a:gd name="T62" fmla="*/ 37 w 201"/>
                <a:gd name="T63" fmla="*/ 186 h 216"/>
                <a:gd name="T64" fmla="*/ 41 w 201"/>
                <a:gd name="T65" fmla="*/ 193 h 216"/>
                <a:gd name="T66" fmla="*/ 46 w 201"/>
                <a:gd name="T67" fmla="*/ 201 h 216"/>
                <a:gd name="T68" fmla="*/ 160 w 201"/>
                <a:gd name="T69" fmla="*/ 207 h 216"/>
                <a:gd name="T70" fmla="*/ 169 w 201"/>
                <a:gd name="T71" fmla="*/ 216 h 216"/>
                <a:gd name="T72" fmla="*/ 166 w 201"/>
                <a:gd name="T73" fmla="*/ 193 h 216"/>
                <a:gd name="T74" fmla="*/ 183 w 201"/>
                <a:gd name="T75" fmla="*/ 196 h 216"/>
                <a:gd name="T76" fmla="*/ 185 w 201"/>
                <a:gd name="T77" fmla="*/ 189 h 216"/>
                <a:gd name="T78" fmla="*/ 182 w 201"/>
                <a:gd name="T79" fmla="*/ 187 h 216"/>
                <a:gd name="T80" fmla="*/ 180 w 201"/>
                <a:gd name="T81" fmla="*/ 183 h 216"/>
                <a:gd name="T82" fmla="*/ 185 w 201"/>
                <a:gd name="T83" fmla="*/ 183 h 216"/>
                <a:gd name="T84" fmla="*/ 183 w 201"/>
                <a:gd name="T85" fmla="*/ 177 h 216"/>
                <a:gd name="T86" fmla="*/ 188 w 201"/>
                <a:gd name="T87" fmla="*/ 174 h 216"/>
                <a:gd name="T88" fmla="*/ 187 w 201"/>
                <a:gd name="T89" fmla="*/ 168 h 216"/>
                <a:gd name="T90" fmla="*/ 188 w 201"/>
                <a:gd name="T91" fmla="*/ 165 h 216"/>
                <a:gd name="T92" fmla="*/ 189 w 201"/>
                <a:gd name="T93" fmla="*/ 161 h 216"/>
                <a:gd name="T94" fmla="*/ 189 w 201"/>
                <a:gd name="T95" fmla="*/ 151 h 216"/>
                <a:gd name="T96" fmla="*/ 194 w 201"/>
                <a:gd name="T97" fmla="*/ 152 h 216"/>
                <a:gd name="T98" fmla="*/ 193 w 201"/>
                <a:gd name="T99" fmla="*/ 149 h 216"/>
                <a:gd name="T100" fmla="*/ 189 w 201"/>
                <a:gd name="T101" fmla="*/ 144 h 216"/>
                <a:gd name="T102" fmla="*/ 196 w 201"/>
                <a:gd name="T103" fmla="*/ 144 h 216"/>
                <a:gd name="T104" fmla="*/ 193 w 201"/>
                <a:gd name="T105" fmla="*/ 141 h 216"/>
                <a:gd name="T106" fmla="*/ 192 w 201"/>
                <a:gd name="T107" fmla="*/ 137 h 216"/>
                <a:gd name="T108" fmla="*/ 197 w 201"/>
                <a:gd name="T109" fmla="*/ 138 h 216"/>
                <a:gd name="T110" fmla="*/ 199 w 201"/>
                <a:gd name="T111" fmla="*/ 134 h 216"/>
                <a:gd name="T112" fmla="*/ 201 w 201"/>
                <a:gd name="T113" fmla="*/ 130 h 216"/>
                <a:gd name="T114" fmla="*/ 198 w 201"/>
                <a:gd name="T115" fmla="*/ 128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1" h="216">
                  <a:moveTo>
                    <a:pt x="198" y="128"/>
                  </a:moveTo>
                  <a:cubicBezTo>
                    <a:pt x="196" y="127"/>
                    <a:pt x="196" y="127"/>
                    <a:pt x="196" y="127"/>
                  </a:cubicBezTo>
                  <a:cubicBezTo>
                    <a:pt x="195" y="124"/>
                    <a:pt x="195" y="124"/>
                    <a:pt x="195" y="124"/>
                  </a:cubicBezTo>
                  <a:cubicBezTo>
                    <a:pt x="195" y="120"/>
                    <a:pt x="195" y="120"/>
                    <a:pt x="195" y="120"/>
                  </a:cubicBezTo>
                  <a:cubicBezTo>
                    <a:pt x="195" y="119"/>
                    <a:pt x="195" y="119"/>
                    <a:pt x="195" y="119"/>
                  </a:cubicBezTo>
                  <a:cubicBezTo>
                    <a:pt x="191" y="115"/>
                    <a:pt x="191" y="115"/>
                    <a:pt x="191" y="115"/>
                  </a:cubicBezTo>
                  <a:cubicBezTo>
                    <a:pt x="190" y="112"/>
                    <a:pt x="190" y="112"/>
                    <a:pt x="190" y="112"/>
                  </a:cubicBezTo>
                  <a:cubicBezTo>
                    <a:pt x="190" y="110"/>
                    <a:pt x="190" y="110"/>
                    <a:pt x="190" y="110"/>
                  </a:cubicBezTo>
                  <a:cubicBezTo>
                    <a:pt x="190" y="109"/>
                    <a:pt x="190" y="109"/>
                    <a:pt x="190" y="109"/>
                  </a:cubicBezTo>
                  <a:cubicBezTo>
                    <a:pt x="187" y="107"/>
                    <a:pt x="187" y="107"/>
                    <a:pt x="187" y="107"/>
                  </a:cubicBezTo>
                  <a:cubicBezTo>
                    <a:pt x="184" y="106"/>
                    <a:pt x="184" y="106"/>
                    <a:pt x="184" y="106"/>
                  </a:cubicBezTo>
                  <a:cubicBezTo>
                    <a:pt x="183" y="106"/>
                    <a:pt x="183" y="106"/>
                    <a:pt x="183" y="106"/>
                  </a:cubicBezTo>
                  <a:cubicBezTo>
                    <a:pt x="182" y="104"/>
                    <a:pt x="182" y="104"/>
                    <a:pt x="182" y="104"/>
                  </a:cubicBezTo>
                  <a:cubicBezTo>
                    <a:pt x="181" y="101"/>
                    <a:pt x="181" y="101"/>
                    <a:pt x="181" y="101"/>
                  </a:cubicBezTo>
                  <a:cubicBezTo>
                    <a:pt x="181" y="99"/>
                    <a:pt x="181" y="99"/>
                    <a:pt x="181" y="99"/>
                  </a:cubicBezTo>
                  <a:cubicBezTo>
                    <a:pt x="179" y="96"/>
                    <a:pt x="179" y="96"/>
                    <a:pt x="179" y="96"/>
                  </a:cubicBezTo>
                  <a:cubicBezTo>
                    <a:pt x="176" y="91"/>
                    <a:pt x="176" y="91"/>
                    <a:pt x="176" y="91"/>
                  </a:cubicBezTo>
                  <a:cubicBezTo>
                    <a:pt x="174" y="89"/>
                    <a:pt x="174" y="89"/>
                    <a:pt x="174" y="89"/>
                  </a:cubicBezTo>
                  <a:cubicBezTo>
                    <a:pt x="171" y="87"/>
                    <a:pt x="171" y="87"/>
                    <a:pt x="171" y="87"/>
                  </a:cubicBezTo>
                  <a:cubicBezTo>
                    <a:pt x="168" y="84"/>
                    <a:pt x="168" y="84"/>
                    <a:pt x="168" y="84"/>
                  </a:cubicBezTo>
                  <a:cubicBezTo>
                    <a:pt x="165" y="81"/>
                    <a:pt x="165" y="81"/>
                    <a:pt x="165" y="81"/>
                  </a:cubicBezTo>
                  <a:cubicBezTo>
                    <a:pt x="158" y="78"/>
                    <a:pt x="158" y="78"/>
                    <a:pt x="158" y="78"/>
                  </a:cubicBezTo>
                  <a:cubicBezTo>
                    <a:pt x="153" y="71"/>
                    <a:pt x="153" y="71"/>
                    <a:pt x="153" y="71"/>
                  </a:cubicBezTo>
                  <a:cubicBezTo>
                    <a:pt x="147" y="63"/>
                    <a:pt x="147" y="63"/>
                    <a:pt x="147" y="63"/>
                  </a:cubicBezTo>
                  <a:cubicBezTo>
                    <a:pt x="142" y="59"/>
                    <a:pt x="142" y="59"/>
                    <a:pt x="142" y="59"/>
                  </a:cubicBezTo>
                  <a:cubicBezTo>
                    <a:pt x="126" y="46"/>
                    <a:pt x="126" y="46"/>
                    <a:pt x="126" y="46"/>
                  </a:cubicBezTo>
                  <a:cubicBezTo>
                    <a:pt x="121" y="40"/>
                    <a:pt x="121" y="40"/>
                    <a:pt x="121" y="40"/>
                  </a:cubicBezTo>
                  <a:cubicBezTo>
                    <a:pt x="116" y="35"/>
                    <a:pt x="116" y="35"/>
                    <a:pt x="116" y="35"/>
                  </a:cubicBezTo>
                  <a:cubicBezTo>
                    <a:pt x="114" y="31"/>
                    <a:pt x="114" y="31"/>
                    <a:pt x="114" y="31"/>
                  </a:cubicBezTo>
                  <a:cubicBezTo>
                    <a:pt x="111" y="27"/>
                    <a:pt x="111" y="27"/>
                    <a:pt x="111" y="27"/>
                  </a:cubicBezTo>
                  <a:cubicBezTo>
                    <a:pt x="108" y="24"/>
                    <a:pt x="108" y="24"/>
                    <a:pt x="108" y="24"/>
                  </a:cubicBezTo>
                  <a:cubicBezTo>
                    <a:pt x="96" y="19"/>
                    <a:pt x="96" y="19"/>
                    <a:pt x="96" y="19"/>
                  </a:cubicBezTo>
                  <a:cubicBezTo>
                    <a:pt x="94" y="16"/>
                    <a:pt x="94" y="16"/>
                    <a:pt x="94" y="16"/>
                  </a:cubicBezTo>
                  <a:cubicBezTo>
                    <a:pt x="92" y="14"/>
                    <a:pt x="92" y="14"/>
                    <a:pt x="92" y="14"/>
                  </a:cubicBezTo>
                  <a:cubicBezTo>
                    <a:pt x="92" y="11"/>
                    <a:pt x="92" y="11"/>
                    <a:pt x="92" y="11"/>
                  </a:cubicBezTo>
                  <a:cubicBezTo>
                    <a:pt x="97" y="8"/>
                    <a:pt x="97" y="8"/>
                    <a:pt x="97" y="8"/>
                  </a:cubicBezTo>
                  <a:cubicBezTo>
                    <a:pt x="101" y="5"/>
                    <a:pt x="101" y="5"/>
                    <a:pt x="101" y="5"/>
                  </a:cubicBezTo>
                  <a:cubicBezTo>
                    <a:pt x="103" y="4"/>
                    <a:pt x="103" y="4"/>
                    <a:pt x="103" y="4"/>
                  </a:cubicBezTo>
                  <a:cubicBezTo>
                    <a:pt x="103" y="2"/>
                    <a:pt x="103" y="2"/>
                    <a:pt x="103" y="2"/>
                  </a:cubicBezTo>
                  <a:cubicBezTo>
                    <a:pt x="104" y="0"/>
                    <a:pt x="104" y="0"/>
                    <a:pt x="104" y="0"/>
                  </a:cubicBezTo>
                  <a:cubicBezTo>
                    <a:pt x="104" y="0"/>
                    <a:pt x="104" y="0"/>
                    <a:pt x="104" y="0"/>
                  </a:cubicBezTo>
                  <a:cubicBezTo>
                    <a:pt x="48" y="6"/>
                    <a:pt x="48" y="6"/>
                    <a:pt x="48" y="6"/>
                  </a:cubicBezTo>
                  <a:cubicBezTo>
                    <a:pt x="48" y="6"/>
                    <a:pt x="48" y="6"/>
                    <a:pt x="48" y="6"/>
                  </a:cubicBezTo>
                  <a:cubicBezTo>
                    <a:pt x="0" y="10"/>
                    <a:pt x="0" y="10"/>
                    <a:pt x="0" y="10"/>
                  </a:cubicBezTo>
                  <a:cubicBezTo>
                    <a:pt x="3" y="24"/>
                    <a:pt x="3" y="24"/>
                    <a:pt x="3" y="24"/>
                  </a:cubicBezTo>
                  <a:cubicBezTo>
                    <a:pt x="11" y="58"/>
                    <a:pt x="11" y="58"/>
                    <a:pt x="11" y="58"/>
                  </a:cubicBezTo>
                  <a:cubicBezTo>
                    <a:pt x="23" y="98"/>
                    <a:pt x="23" y="98"/>
                    <a:pt x="23" y="98"/>
                  </a:cubicBezTo>
                  <a:cubicBezTo>
                    <a:pt x="25" y="107"/>
                    <a:pt x="25" y="107"/>
                    <a:pt x="25" y="107"/>
                  </a:cubicBezTo>
                  <a:cubicBezTo>
                    <a:pt x="33" y="122"/>
                    <a:pt x="33" y="122"/>
                    <a:pt x="33" y="122"/>
                  </a:cubicBezTo>
                  <a:cubicBezTo>
                    <a:pt x="38" y="128"/>
                    <a:pt x="38" y="128"/>
                    <a:pt x="38" y="128"/>
                  </a:cubicBezTo>
                  <a:cubicBezTo>
                    <a:pt x="38" y="132"/>
                    <a:pt x="38" y="132"/>
                    <a:pt x="38" y="132"/>
                  </a:cubicBezTo>
                  <a:cubicBezTo>
                    <a:pt x="39" y="137"/>
                    <a:pt x="39" y="137"/>
                    <a:pt x="39" y="137"/>
                  </a:cubicBezTo>
                  <a:cubicBezTo>
                    <a:pt x="42" y="139"/>
                    <a:pt x="42" y="139"/>
                    <a:pt x="42" y="139"/>
                  </a:cubicBezTo>
                  <a:cubicBezTo>
                    <a:pt x="40" y="144"/>
                    <a:pt x="40" y="144"/>
                    <a:pt x="40" y="144"/>
                  </a:cubicBezTo>
                  <a:cubicBezTo>
                    <a:pt x="35" y="147"/>
                    <a:pt x="35" y="147"/>
                    <a:pt x="35" y="147"/>
                  </a:cubicBezTo>
                  <a:cubicBezTo>
                    <a:pt x="39" y="150"/>
                    <a:pt x="39" y="150"/>
                    <a:pt x="39" y="150"/>
                  </a:cubicBezTo>
                  <a:cubicBezTo>
                    <a:pt x="38" y="155"/>
                    <a:pt x="38" y="155"/>
                    <a:pt x="38" y="155"/>
                  </a:cubicBezTo>
                  <a:cubicBezTo>
                    <a:pt x="35" y="157"/>
                    <a:pt x="35" y="157"/>
                    <a:pt x="35" y="157"/>
                  </a:cubicBezTo>
                  <a:cubicBezTo>
                    <a:pt x="35" y="163"/>
                    <a:pt x="35" y="163"/>
                    <a:pt x="35" y="163"/>
                  </a:cubicBezTo>
                  <a:cubicBezTo>
                    <a:pt x="37" y="172"/>
                    <a:pt x="37" y="172"/>
                    <a:pt x="37" y="172"/>
                  </a:cubicBezTo>
                  <a:cubicBezTo>
                    <a:pt x="39" y="176"/>
                    <a:pt x="39" y="176"/>
                    <a:pt x="39" y="176"/>
                  </a:cubicBezTo>
                  <a:cubicBezTo>
                    <a:pt x="40" y="182"/>
                    <a:pt x="40" y="182"/>
                    <a:pt x="40" y="182"/>
                  </a:cubicBezTo>
                  <a:cubicBezTo>
                    <a:pt x="38" y="184"/>
                    <a:pt x="38" y="184"/>
                    <a:pt x="38" y="184"/>
                  </a:cubicBezTo>
                  <a:cubicBezTo>
                    <a:pt x="37" y="186"/>
                    <a:pt x="37" y="186"/>
                    <a:pt x="37" y="186"/>
                  </a:cubicBezTo>
                  <a:cubicBezTo>
                    <a:pt x="39" y="190"/>
                    <a:pt x="39" y="190"/>
                    <a:pt x="39" y="190"/>
                  </a:cubicBezTo>
                  <a:cubicBezTo>
                    <a:pt x="41" y="193"/>
                    <a:pt x="41" y="193"/>
                    <a:pt x="41" y="193"/>
                  </a:cubicBezTo>
                  <a:cubicBezTo>
                    <a:pt x="45" y="199"/>
                    <a:pt x="45" y="199"/>
                    <a:pt x="45" y="199"/>
                  </a:cubicBezTo>
                  <a:cubicBezTo>
                    <a:pt x="46" y="201"/>
                    <a:pt x="46" y="201"/>
                    <a:pt x="46" y="201"/>
                  </a:cubicBezTo>
                  <a:cubicBezTo>
                    <a:pt x="52" y="213"/>
                    <a:pt x="52" y="213"/>
                    <a:pt x="52" y="213"/>
                  </a:cubicBezTo>
                  <a:cubicBezTo>
                    <a:pt x="160" y="207"/>
                    <a:pt x="160" y="207"/>
                    <a:pt x="160" y="207"/>
                  </a:cubicBezTo>
                  <a:cubicBezTo>
                    <a:pt x="161" y="216"/>
                    <a:pt x="161" y="216"/>
                    <a:pt x="161" y="216"/>
                  </a:cubicBezTo>
                  <a:cubicBezTo>
                    <a:pt x="169" y="216"/>
                    <a:pt x="169" y="216"/>
                    <a:pt x="169" y="216"/>
                  </a:cubicBezTo>
                  <a:cubicBezTo>
                    <a:pt x="166" y="193"/>
                    <a:pt x="166" y="193"/>
                    <a:pt x="166" y="193"/>
                  </a:cubicBezTo>
                  <a:cubicBezTo>
                    <a:pt x="166" y="193"/>
                    <a:pt x="166" y="193"/>
                    <a:pt x="166" y="193"/>
                  </a:cubicBezTo>
                  <a:cubicBezTo>
                    <a:pt x="173" y="194"/>
                    <a:pt x="173" y="194"/>
                    <a:pt x="173" y="194"/>
                  </a:cubicBezTo>
                  <a:cubicBezTo>
                    <a:pt x="183" y="196"/>
                    <a:pt x="183" y="196"/>
                    <a:pt x="183" y="196"/>
                  </a:cubicBezTo>
                  <a:cubicBezTo>
                    <a:pt x="184" y="193"/>
                    <a:pt x="184" y="193"/>
                    <a:pt x="184" y="193"/>
                  </a:cubicBezTo>
                  <a:cubicBezTo>
                    <a:pt x="184" y="193"/>
                    <a:pt x="185" y="189"/>
                    <a:pt x="185" y="189"/>
                  </a:cubicBezTo>
                  <a:cubicBezTo>
                    <a:pt x="185" y="188"/>
                    <a:pt x="184" y="188"/>
                    <a:pt x="184" y="188"/>
                  </a:cubicBezTo>
                  <a:cubicBezTo>
                    <a:pt x="184" y="188"/>
                    <a:pt x="183" y="187"/>
                    <a:pt x="182" y="187"/>
                  </a:cubicBezTo>
                  <a:cubicBezTo>
                    <a:pt x="181" y="186"/>
                    <a:pt x="181" y="185"/>
                    <a:pt x="180" y="184"/>
                  </a:cubicBezTo>
                  <a:cubicBezTo>
                    <a:pt x="179" y="183"/>
                    <a:pt x="180" y="183"/>
                    <a:pt x="180" y="183"/>
                  </a:cubicBezTo>
                  <a:cubicBezTo>
                    <a:pt x="182" y="183"/>
                    <a:pt x="182" y="183"/>
                    <a:pt x="182" y="183"/>
                  </a:cubicBezTo>
                  <a:cubicBezTo>
                    <a:pt x="185" y="183"/>
                    <a:pt x="185" y="183"/>
                    <a:pt x="185" y="183"/>
                  </a:cubicBezTo>
                  <a:cubicBezTo>
                    <a:pt x="185" y="183"/>
                    <a:pt x="184" y="181"/>
                    <a:pt x="184" y="179"/>
                  </a:cubicBezTo>
                  <a:cubicBezTo>
                    <a:pt x="183" y="177"/>
                    <a:pt x="183" y="177"/>
                    <a:pt x="183" y="177"/>
                  </a:cubicBezTo>
                  <a:cubicBezTo>
                    <a:pt x="186" y="176"/>
                    <a:pt x="186" y="176"/>
                    <a:pt x="186" y="176"/>
                  </a:cubicBezTo>
                  <a:cubicBezTo>
                    <a:pt x="188" y="174"/>
                    <a:pt x="188" y="174"/>
                    <a:pt x="188" y="174"/>
                  </a:cubicBezTo>
                  <a:cubicBezTo>
                    <a:pt x="190" y="169"/>
                    <a:pt x="190" y="169"/>
                    <a:pt x="190" y="169"/>
                  </a:cubicBezTo>
                  <a:cubicBezTo>
                    <a:pt x="187" y="168"/>
                    <a:pt x="187" y="168"/>
                    <a:pt x="187" y="168"/>
                  </a:cubicBezTo>
                  <a:cubicBezTo>
                    <a:pt x="187" y="168"/>
                    <a:pt x="187" y="167"/>
                    <a:pt x="187" y="167"/>
                  </a:cubicBezTo>
                  <a:cubicBezTo>
                    <a:pt x="187" y="166"/>
                    <a:pt x="188" y="166"/>
                    <a:pt x="188" y="165"/>
                  </a:cubicBezTo>
                  <a:cubicBezTo>
                    <a:pt x="188" y="165"/>
                    <a:pt x="189" y="164"/>
                    <a:pt x="189" y="164"/>
                  </a:cubicBezTo>
                  <a:cubicBezTo>
                    <a:pt x="189" y="161"/>
                    <a:pt x="189" y="161"/>
                    <a:pt x="189" y="161"/>
                  </a:cubicBezTo>
                  <a:cubicBezTo>
                    <a:pt x="189" y="154"/>
                    <a:pt x="189" y="154"/>
                    <a:pt x="189" y="154"/>
                  </a:cubicBezTo>
                  <a:cubicBezTo>
                    <a:pt x="189" y="151"/>
                    <a:pt x="189" y="151"/>
                    <a:pt x="189" y="151"/>
                  </a:cubicBezTo>
                  <a:cubicBezTo>
                    <a:pt x="189" y="151"/>
                    <a:pt x="191" y="151"/>
                    <a:pt x="192" y="151"/>
                  </a:cubicBezTo>
                  <a:cubicBezTo>
                    <a:pt x="192" y="151"/>
                    <a:pt x="194" y="152"/>
                    <a:pt x="194" y="152"/>
                  </a:cubicBezTo>
                  <a:cubicBezTo>
                    <a:pt x="194" y="152"/>
                    <a:pt x="195" y="151"/>
                    <a:pt x="195" y="150"/>
                  </a:cubicBezTo>
                  <a:cubicBezTo>
                    <a:pt x="195" y="150"/>
                    <a:pt x="195" y="150"/>
                    <a:pt x="193" y="149"/>
                  </a:cubicBezTo>
                  <a:cubicBezTo>
                    <a:pt x="192" y="148"/>
                    <a:pt x="190" y="147"/>
                    <a:pt x="190" y="147"/>
                  </a:cubicBezTo>
                  <a:cubicBezTo>
                    <a:pt x="190" y="146"/>
                    <a:pt x="189" y="144"/>
                    <a:pt x="189" y="144"/>
                  </a:cubicBezTo>
                  <a:cubicBezTo>
                    <a:pt x="191" y="144"/>
                    <a:pt x="191" y="144"/>
                    <a:pt x="191" y="144"/>
                  </a:cubicBezTo>
                  <a:cubicBezTo>
                    <a:pt x="196" y="144"/>
                    <a:pt x="196" y="144"/>
                    <a:pt x="196" y="144"/>
                  </a:cubicBezTo>
                  <a:cubicBezTo>
                    <a:pt x="197" y="141"/>
                    <a:pt x="197" y="141"/>
                    <a:pt x="197" y="141"/>
                  </a:cubicBezTo>
                  <a:cubicBezTo>
                    <a:pt x="197" y="141"/>
                    <a:pt x="193" y="141"/>
                    <a:pt x="193" y="141"/>
                  </a:cubicBezTo>
                  <a:cubicBezTo>
                    <a:pt x="193" y="141"/>
                    <a:pt x="191" y="139"/>
                    <a:pt x="191" y="139"/>
                  </a:cubicBezTo>
                  <a:cubicBezTo>
                    <a:pt x="192" y="137"/>
                    <a:pt x="192" y="137"/>
                    <a:pt x="192" y="137"/>
                  </a:cubicBezTo>
                  <a:cubicBezTo>
                    <a:pt x="193" y="138"/>
                    <a:pt x="193" y="138"/>
                    <a:pt x="193" y="138"/>
                  </a:cubicBezTo>
                  <a:cubicBezTo>
                    <a:pt x="197" y="138"/>
                    <a:pt x="197" y="138"/>
                    <a:pt x="197" y="138"/>
                  </a:cubicBezTo>
                  <a:cubicBezTo>
                    <a:pt x="199" y="137"/>
                    <a:pt x="199" y="137"/>
                    <a:pt x="199" y="137"/>
                  </a:cubicBezTo>
                  <a:cubicBezTo>
                    <a:pt x="199" y="134"/>
                    <a:pt x="199" y="134"/>
                    <a:pt x="199" y="134"/>
                  </a:cubicBezTo>
                  <a:cubicBezTo>
                    <a:pt x="199" y="132"/>
                    <a:pt x="199" y="132"/>
                    <a:pt x="199" y="132"/>
                  </a:cubicBezTo>
                  <a:cubicBezTo>
                    <a:pt x="201" y="130"/>
                    <a:pt x="201" y="130"/>
                    <a:pt x="201" y="130"/>
                  </a:cubicBezTo>
                  <a:cubicBezTo>
                    <a:pt x="200" y="129"/>
                    <a:pt x="200" y="129"/>
                    <a:pt x="200" y="129"/>
                  </a:cubicBezTo>
                  <a:lnTo>
                    <a:pt x="198" y="128"/>
                  </a:lnTo>
                  <a:close/>
                </a:path>
              </a:pathLst>
            </a:custGeom>
            <a:solidFill>
              <a:schemeClr val="accent1"/>
            </a:solidFill>
            <a:ln w="0" cap="flat">
              <a:solidFill>
                <a:schemeClr val="tx2"/>
              </a:solidFill>
              <a:prstDash val="solid"/>
              <a:miter lim="800000"/>
              <a:headEnd/>
              <a:tailEnd/>
            </a:ln>
          </p:spPr>
          <p:txBody>
            <a:bodyPr vert="horz" wrap="square" lIns="34290" tIns="17145" rIns="34290" bIns="1714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75" b="1" i="0" u="none" strike="noStrike" kern="1200" cap="none" spc="0" normalizeH="0" baseline="0" noProof="0">
                <a:ln>
                  <a:noFill/>
                </a:ln>
                <a:solidFill>
                  <a:srgbClr val="70AD47"/>
                </a:solidFill>
                <a:effectLst/>
                <a:uLnTx/>
                <a:uFillTx/>
                <a:latin typeface="Source Sans Pro" panose="020B0503030403020204" pitchFamily="34" charset="0"/>
                <a:ea typeface="+mn-ea"/>
                <a:cs typeface="+mn-cs"/>
              </a:endParaRPr>
            </a:p>
          </p:txBody>
        </p:sp>
        <p:sp>
          <p:nvSpPr>
            <p:cNvPr id="103" name="Freeform 39">
              <a:extLst>
                <a:ext uri="{FF2B5EF4-FFF2-40B4-BE49-F238E27FC236}">
                  <a16:creationId xmlns:a16="http://schemas.microsoft.com/office/drawing/2014/main" id="{E3BB1606-9373-C815-8E89-DFB04973D06D}"/>
                </a:ext>
              </a:extLst>
            </p:cNvPr>
            <p:cNvSpPr>
              <a:spLocks/>
            </p:cNvSpPr>
            <p:nvPr/>
          </p:nvSpPr>
          <p:spPr bwMode="auto">
            <a:xfrm>
              <a:off x="7369190" y="2432960"/>
              <a:ext cx="418238" cy="234416"/>
            </a:xfrm>
            <a:custGeom>
              <a:avLst/>
              <a:gdLst>
                <a:gd name="T0" fmla="*/ 169 w 248"/>
                <a:gd name="T1" fmla="*/ 118 h 139"/>
                <a:gd name="T2" fmla="*/ 248 w 248"/>
                <a:gd name="T3" fmla="*/ 101 h 139"/>
                <a:gd name="T4" fmla="*/ 246 w 248"/>
                <a:gd name="T5" fmla="*/ 93 h 139"/>
                <a:gd name="T6" fmla="*/ 239 w 248"/>
                <a:gd name="T7" fmla="*/ 86 h 139"/>
                <a:gd name="T8" fmla="*/ 232 w 248"/>
                <a:gd name="T9" fmla="*/ 83 h 139"/>
                <a:gd name="T10" fmla="*/ 228 w 248"/>
                <a:gd name="T11" fmla="*/ 78 h 139"/>
                <a:gd name="T12" fmla="*/ 224 w 248"/>
                <a:gd name="T13" fmla="*/ 72 h 139"/>
                <a:gd name="T14" fmla="*/ 226 w 248"/>
                <a:gd name="T15" fmla="*/ 68 h 139"/>
                <a:gd name="T16" fmla="*/ 228 w 248"/>
                <a:gd name="T17" fmla="*/ 67 h 139"/>
                <a:gd name="T18" fmla="*/ 224 w 248"/>
                <a:gd name="T19" fmla="*/ 63 h 139"/>
                <a:gd name="T20" fmla="*/ 211 w 248"/>
                <a:gd name="T21" fmla="*/ 54 h 139"/>
                <a:gd name="T22" fmla="*/ 215 w 248"/>
                <a:gd name="T23" fmla="*/ 55 h 139"/>
                <a:gd name="T24" fmla="*/ 221 w 248"/>
                <a:gd name="T25" fmla="*/ 59 h 139"/>
                <a:gd name="T26" fmla="*/ 225 w 248"/>
                <a:gd name="T27" fmla="*/ 56 h 139"/>
                <a:gd name="T28" fmla="*/ 225 w 248"/>
                <a:gd name="T29" fmla="*/ 48 h 139"/>
                <a:gd name="T30" fmla="*/ 215 w 248"/>
                <a:gd name="T31" fmla="*/ 45 h 139"/>
                <a:gd name="T32" fmla="*/ 211 w 248"/>
                <a:gd name="T33" fmla="*/ 41 h 139"/>
                <a:gd name="T34" fmla="*/ 207 w 248"/>
                <a:gd name="T35" fmla="*/ 43 h 139"/>
                <a:gd name="T36" fmla="*/ 199 w 248"/>
                <a:gd name="T37" fmla="*/ 37 h 139"/>
                <a:gd name="T38" fmla="*/ 193 w 248"/>
                <a:gd name="T39" fmla="*/ 37 h 139"/>
                <a:gd name="T40" fmla="*/ 188 w 248"/>
                <a:gd name="T41" fmla="*/ 36 h 139"/>
                <a:gd name="T42" fmla="*/ 191 w 248"/>
                <a:gd name="T43" fmla="*/ 24 h 139"/>
                <a:gd name="T44" fmla="*/ 192 w 248"/>
                <a:gd name="T45" fmla="*/ 17 h 139"/>
                <a:gd name="T46" fmla="*/ 183 w 248"/>
                <a:gd name="T47" fmla="*/ 10 h 139"/>
                <a:gd name="T48" fmla="*/ 171 w 248"/>
                <a:gd name="T49" fmla="*/ 5 h 139"/>
                <a:gd name="T50" fmla="*/ 166 w 248"/>
                <a:gd name="T51" fmla="*/ 8 h 139"/>
                <a:gd name="T52" fmla="*/ 151 w 248"/>
                <a:gd name="T53" fmla="*/ 0 h 139"/>
                <a:gd name="T54" fmla="*/ 149 w 248"/>
                <a:gd name="T55" fmla="*/ 15 h 139"/>
                <a:gd name="T56" fmla="*/ 144 w 248"/>
                <a:gd name="T57" fmla="*/ 21 h 139"/>
                <a:gd name="T58" fmla="*/ 138 w 248"/>
                <a:gd name="T59" fmla="*/ 28 h 139"/>
                <a:gd name="T60" fmla="*/ 134 w 248"/>
                <a:gd name="T61" fmla="*/ 28 h 139"/>
                <a:gd name="T62" fmla="*/ 131 w 248"/>
                <a:gd name="T63" fmla="*/ 36 h 139"/>
                <a:gd name="T64" fmla="*/ 127 w 248"/>
                <a:gd name="T65" fmla="*/ 46 h 139"/>
                <a:gd name="T66" fmla="*/ 120 w 248"/>
                <a:gd name="T67" fmla="*/ 43 h 139"/>
                <a:gd name="T68" fmla="*/ 115 w 248"/>
                <a:gd name="T69" fmla="*/ 48 h 139"/>
                <a:gd name="T70" fmla="*/ 109 w 248"/>
                <a:gd name="T71" fmla="*/ 68 h 139"/>
                <a:gd name="T72" fmla="*/ 103 w 248"/>
                <a:gd name="T73" fmla="*/ 78 h 139"/>
                <a:gd name="T74" fmla="*/ 100 w 248"/>
                <a:gd name="T75" fmla="*/ 89 h 139"/>
                <a:gd name="T76" fmla="*/ 82 w 248"/>
                <a:gd name="T77" fmla="*/ 101 h 139"/>
                <a:gd name="T78" fmla="*/ 69 w 248"/>
                <a:gd name="T79" fmla="*/ 100 h 139"/>
                <a:gd name="T80" fmla="*/ 61 w 248"/>
                <a:gd name="T81" fmla="*/ 107 h 139"/>
                <a:gd name="T82" fmla="*/ 50 w 248"/>
                <a:gd name="T83" fmla="*/ 100 h 139"/>
                <a:gd name="T84" fmla="*/ 46 w 248"/>
                <a:gd name="T85" fmla="*/ 97 h 139"/>
                <a:gd name="T86" fmla="*/ 43 w 248"/>
                <a:gd name="T87" fmla="*/ 103 h 139"/>
                <a:gd name="T88" fmla="*/ 28 w 248"/>
                <a:gd name="T89" fmla="*/ 113 h 139"/>
                <a:gd name="T90" fmla="*/ 22 w 248"/>
                <a:gd name="T91" fmla="*/ 127 h 139"/>
                <a:gd name="T92" fmla="*/ 15 w 248"/>
                <a:gd name="T93" fmla="*/ 130 h 139"/>
                <a:gd name="T94" fmla="*/ 6 w 248"/>
                <a:gd name="T95" fmla="*/ 136 h 139"/>
                <a:gd name="T96" fmla="*/ 64 w 248"/>
                <a:gd name="T97" fmla="*/ 13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48" h="139">
                  <a:moveTo>
                    <a:pt x="116" y="127"/>
                  </a:moveTo>
                  <a:lnTo>
                    <a:pt x="169" y="118"/>
                  </a:lnTo>
                  <a:lnTo>
                    <a:pt x="243" y="103"/>
                  </a:lnTo>
                  <a:lnTo>
                    <a:pt x="248" y="101"/>
                  </a:lnTo>
                  <a:lnTo>
                    <a:pt x="248" y="98"/>
                  </a:lnTo>
                  <a:lnTo>
                    <a:pt x="246" y="93"/>
                  </a:lnTo>
                  <a:lnTo>
                    <a:pt x="243" y="89"/>
                  </a:lnTo>
                  <a:lnTo>
                    <a:pt x="239" y="86"/>
                  </a:lnTo>
                  <a:lnTo>
                    <a:pt x="237" y="86"/>
                  </a:lnTo>
                  <a:lnTo>
                    <a:pt x="232" y="83"/>
                  </a:lnTo>
                  <a:lnTo>
                    <a:pt x="231" y="80"/>
                  </a:lnTo>
                  <a:lnTo>
                    <a:pt x="228" y="78"/>
                  </a:lnTo>
                  <a:lnTo>
                    <a:pt x="226" y="74"/>
                  </a:lnTo>
                  <a:lnTo>
                    <a:pt x="224" y="72"/>
                  </a:lnTo>
                  <a:lnTo>
                    <a:pt x="224" y="70"/>
                  </a:lnTo>
                  <a:lnTo>
                    <a:pt x="226" y="68"/>
                  </a:lnTo>
                  <a:lnTo>
                    <a:pt x="230" y="70"/>
                  </a:lnTo>
                  <a:lnTo>
                    <a:pt x="228" y="67"/>
                  </a:lnTo>
                  <a:lnTo>
                    <a:pt x="226" y="64"/>
                  </a:lnTo>
                  <a:lnTo>
                    <a:pt x="224" y="63"/>
                  </a:lnTo>
                  <a:lnTo>
                    <a:pt x="215" y="60"/>
                  </a:lnTo>
                  <a:lnTo>
                    <a:pt x="211" y="54"/>
                  </a:lnTo>
                  <a:lnTo>
                    <a:pt x="211" y="53"/>
                  </a:lnTo>
                  <a:lnTo>
                    <a:pt x="215" y="55"/>
                  </a:lnTo>
                  <a:lnTo>
                    <a:pt x="220" y="56"/>
                  </a:lnTo>
                  <a:lnTo>
                    <a:pt x="221" y="59"/>
                  </a:lnTo>
                  <a:lnTo>
                    <a:pt x="227" y="60"/>
                  </a:lnTo>
                  <a:lnTo>
                    <a:pt x="225" y="56"/>
                  </a:lnTo>
                  <a:lnTo>
                    <a:pt x="225" y="51"/>
                  </a:lnTo>
                  <a:lnTo>
                    <a:pt x="225" y="48"/>
                  </a:lnTo>
                  <a:lnTo>
                    <a:pt x="221" y="49"/>
                  </a:lnTo>
                  <a:lnTo>
                    <a:pt x="215" y="45"/>
                  </a:lnTo>
                  <a:lnTo>
                    <a:pt x="212" y="41"/>
                  </a:lnTo>
                  <a:lnTo>
                    <a:pt x="211" y="41"/>
                  </a:lnTo>
                  <a:lnTo>
                    <a:pt x="210" y="43"/>
                  </a:lnTo>
                  <a:lnTo>
                    <a:pt x="207" y="43"/>
                  </a:lnTo>
                  <a:lnTo>
                    <a:pt x="203" y="39"/>
                  </a:lnTo>
                  <a:lnTo>
                    <a:pt x="199" y="37"/>
                  </a:lnTo>
                  <a:lnTo>
                    <a:pt x="195" y="36"/>
                  </a:lnTo>
                  <a:lnTo>
                    <a:pt x="193" y="37"/>
                  </a:lnTo>
                  <a:lnTo>
                    <a:pt x="190" y="38"/>
                  </a:lnTo>
                  <a:lnTo>
                    <a:pt x="188" y="36"/>
                  </a:lnTo>
                  <a:lnTo>
                    <a:pt x="188" y="25"/>
                  </a:lnTo>
                  <a:lnTo>
                    <a:pt x="191" y="24"/>
                  </a:lnTo>
                  <a:lnTo>
                    <a:pt x="193" y="21"/>
                  </a:lnTo>
                  <a:lnTo>
                    <a:pt x="192" y="17"/>
                  </a:lnTo>
                  <a:lnTo>
                    <a:pt x="188" y="14"/>
                  </a:lnTo>
                  <a:lnTo>
                    <a:pt x="183" y="10"/>
                  </a:lnTo>
                  <a:lnTo>
                    <a:pt x="173" y="4"/>
                  </a:lnTo>
                  <a:lnTo>
                    <a:pt x="171" y="5"/>
                  </a:lnTo>
                  <a:lnTo>
                    <a:pt x="168" y="8"/>
                  </a:lnTo>
                  <a:lnTo>
                    <a:pt x="166" y="8"/>
                  </a:lnTo>
                  <a:lnTo>
                    <a:pt x="160" y="5"/>
                  </a:lnTo>
                  <a:lnTo>
                    <a:pt x="151" y="0"/>
                  </a:lnTo>
                  <a:lnTo>
                    <a:pt x="151" y="8"/>
                  </a:lnTo>
                  <a:lnTo>
                    <a:pt x="149" y="15"/>
                  </a:lnTo>
                  <a:lnTo>
                    <a:pt x="147" y="18"/>
                  </a:lnTo>
                  <a:lnTo>
                    <a:pt x="144" y="21"/>
                  </a:lnTo>
                  <a:lnTo>
                    <a:pt x="139" y="30"/>
                  </a:lnTo>
                  <a:lnTo>
                    <a:pt x="138" y="28"/>
                  </a:lnTo>
                  <a:lnTo>
                    <a:pt x="135" y="28"/>
                  </a:lnTo>
                  <a:lnTo>
                    <a:pt x="134" y="28"/>
                  </a:lnTo>
                  <a:lnTo>
                    <a:pt x="133" y="32"/>
                  </a:lnTo>
                  <a:lnTo>
                    <a:pt x="131" y="36"/>
                  </a:lnTo>
                  <a:lnTo>
                    <a:pt x="128" y="44"/>
                  </a:lnTo>
                  <a:lnTo>
                    <a:pt x="127" y="46"/>
                  </a:lnTo>
                  <a:lnTo>
                    <a:pt x="125" y="45"/>
                  </a:lnTo>
                  <a:lnTo>
                    <a:pt x="120" y="43"/>
                  </a:lnTo>
                  <a:lnTo>
                    <a:pt x="116" y="41"/>
                  </a:lnTo>
                  <a:lnTo>
                    <a:pt x="115" y="48"/>
                  </a:lnTo>
                  <a:lnTo>
                    <a:pt x="112" y="60"/>
                  </a:lnTo>
                  <a:lnTo>
                    <a:pt x="109" y="68"/>
                  </a:lnTo>
                  <a:lnTo>
                    <a:pt x="104" y="73"/>
                  </a:lnTo>
                  <a:lnTo>
                    <a:pt x="103" y="78"/>
                  </a:lnTo>
                  <a:lnTo>
                    <a:pt x="104" y="86"/>
                  </a:lnTo>
                  <a:lnTo>
                    <a:pt x="100" y="89"/>
                  </a:lnTo>
                  <a:lnTo>
                    <a:pt x="89" y="95"/>
                  </a:lnTo>
                  <a:lnTo>
                    <a:pt x="82" y="101"/>
                  </a:lnTo>
                  <a:lnTo>
                    <a:pt x="73" y="103"/>
                  </a:lnTo>
                  <a:lnTo>
                    <a:pt x="69" y="100"/>
                  </a:lnTo>
                  <a:lnTo>
                    <a:pt x="63" y="107"/>
                  </a:lnTo>
                  <a:lnTo>
                    <a:pt x="61" y="107"/>
                  </a:lnTo>
                  <a:lnTo>
                    <a:pt x="56" y="105"/>
                  </a:lnTo>
                  <a:lnTo>
                    <a:pt x="50" y="100"/>
                  </a:lnTo>
                  <a:lnTo>
                    <a:pt x="49" y="97"/>
                  </a:lnTo>
                  <a:lnTo>
                    <a:pt x="46" y="97"/>
                  </a:lnTo>
                  <a:lnTo>
                    <a:pt x="45" y="99"/>
                  </a:lnTo>
                  <a:lnTo>
                    <a:pt x="43" y="103"/>
                  </a:lnTo>
                  <a:lnTo>
                    <a:pt x="39" y="109"/>
                  </a:lnTo>
                  <a:lnTo>
                    <a:pt x="28" y="113"/>
                  </a:lnTo>
                  <a:lnTo>
                    <a:pt x="25" y="118"/>
                  </a:lnTo>
                  <a:lnTo>
                    <a:pt x="22" y="127"/>
                  </a:lnTo>
                  <a:lnTo>
                    <a:pt x="18" y="128"/>
                  </a:lnTo>
                  <a:lnTo>
                    <a:pt x="15" y="130"/>
                  </a:lnTo>
                  <a:lnTo>
                    <a:pt x="10" y="133"/>
                  </a:lnTo>
                  <a:lnTo>
                    <a:pt x="6" y="136"/>
                  </a:lnTo>
                  <a:lnTo>
                    <a:pt x="0" y="139"/>
                  </a:lnTo>
                  <a:lnTo>
                    <a:pt x="64" y="133"/>
                  </a:lnTo>
                  <a:lnTo>
                    <a:pt x="116" y="127"/>
                  </a:lnTo>
                  <a:close/>
                </a:path>
              </a:pathLst>
            </a:custGeom>
            <a:solidFill>
              <a:schemeClr val="accent5"/>
            </a:solidFill>
            <a:ln w="0" cap="flat">
              <a:solidFill>
                <a:schemeClr val="tx2"/>
              </a:solidFill>
              <a:prstDash val="solid"/>
              <a:miter lim="800000"/>
              <a:headEnd/>
              <a:tailEnd/>
            </a:ln>
          </p:spPr>
          <p:txBody>
            <a:bodyPr vert="horz" wrap="square" lIns="34290" tIns="17145" rIns="34290" bIns="1714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75" b="1" i="0" u="none" strike="noStrike" kern="1200" cap="none" spc="0" normalizeH="0" baseline="0" noProof="0">
                <a:ln>
                  <a:noFill/>
                </a:ln>
                <a:solidFill>
                  <a:prstClr val="black"/>
                </a:solidFill>
                <a:effectLst/>
                <a:uLnTx/>
                <a:uFillTx/>
                <a:latin typeface="Source Sans Pro" panose="020B0503030403020204" pitchFamily="34" charset="0"/>
                <a:ea typeface="+mn-ea"/>
                <a:cs typeface="+mn-cs"/>
              </a:endParaRPr>
            </a:p>
          </p:txBody>
        </p:sp>
        <p:sp>
          <p:nvSpPr>
            <p:cNvPr id="104" name="Freeform 40">
              <a:extLst>
                <a:ext uri="{FF2B5EF4-FFF2-40B4-BE49-F238E27FC236}">
                  <a16:creationId xmlns:a16="http://schemas.microsoft.com/office/drawing/2014/main" id="{9830BDD3-5060-B2A0-6339-9CF3646ABF5A}"/>
                </a:ext>
              </a:extLst>
            </p:cNvPr>
            <p:cNvSpPr>
              <a:spLocks/>
            </p:cNvSpPr>
            <p:nvPr/>
          </p:nvSpPr>
          <p:spPr bwMode="auto">
            <a:xfrm>
              <a:off x="7406291" y="2750011"/>
              <a:ext cx="269831" cy="209119"/>
            </a:xfrm>
            <a:custGeom>
              <a:avLst/>
              <a:gdLst>
                <a:gd name="T0" fmla="*/ 94 w 189"/>
                <a:gd name="T1" fmla="*/ 4 h 147"/>
                <a:gd name="T2" fmla="*/ 79 w 189"/>
                <a:gd name="T3" fmla="*/ 0 h 147"/>
                <a:gd name="T4" fmla="*/ 67 w 189"/>
                <a:gd name="T5" fmla="*/ 4 h 147"/>
                <a:gd name="T6" fmla="*/ 58 w 189"/>
                <a:gd name="T7" fmla="*/ 6 h 147"/>
                <a:gd name="T8" fmla="*/ 39 w 189"/>
                <a:gd name="T9" fmla="*/ 4 h 147"/>
                <a:gd name="T10" fmla="*/ 26 w 189"/>
                <a:gd name="T11" fmla="*/ 7 h 147"/>
                <a:gd name="T12" fmla="*/ 12 w 189"/>
                <a:gd name="T13" fmla="*/ 18 h 147"/>
                <a:gd name="T14" fmla="*/ 11 w 189"/>
                <a:gd name="T15" fmla="*/ 22 h 147"/>
                <a:gd name="T16" fmla="*/ 5 w 189"/>
                <a:gd name="T17" fmla="*/ 26 h 147"/>
                <a:gd name="T18" fmla="*/ 0 w 189"/>
                <a:gd name="T19" fmla="*/ 32 h 147"/>
                <a:gd name="T20" fmla="*/ 4 w 189"/>
                <a:gd name="T21" fmla="*/ 37 h 147"/>
                <a:gd name="T22" fmla="*/ 19 w 189"/>
                <a:gd name="T23" fmla="*/ 45 h 147"/>
                <a:gd name="T24" fmla="*/ 24 w 189"/>
                <a:gd name="T25" fmla="*/ 53 h 147"/>
                <a:gd name="T26" fmla="*/ 34 w 189"/>
                <a:gd name="T27" fmla="*/ 64 h 147"/>
                <a:gd name="T28" fmla="*/ 55 w 189"/>
                <a:gd name="T29" fmla="*/ 81 h 147"/>
                <a:gd name="T30" fmla="*/ 66 w 189"/>
                <a:gd name="T31" fmla="*/ 96 h 147"/>
                <a:gd name="T32" fmla="*/ 76 w 189"/>
                <a:gd name="T33" fmla="*/ 102 h 147"/>
                <a:gd name="T34" fmla="*/ 82 w 189"/>
                <a:gd name="T35" fmla="*/ 107 h 147"/>
                <a:gd name="T36" fmla="*/ 87 w 189"/>
                <a:gd name="T37" fmla="*/ 114 h 147"/>
                <a:gd name="T38" fmla="*/ 89 w 189"/>
                <a:gd name="T39" fmla="*/ 119 h 147"/>
                <a:gd name="T40" fmla="*/ 91 w 189"/>
                <a:gd name="T41" fmla="*/ 124 h 147"/>
                <a:gd name="T42" fmla="*/ 95 w 189"/>
                <a:gd name="T43" fmla="*/ 125 h 147"/>
                <a:gd name="T44" fmla="*/ 98 w 189"/>
                <a:gd name="T45" fmla="*/ 128 h 147"/>
                <a:gd name="T46" fmla="*/ 99 w 189"/>
                <a:gd name="T47" fmla="*/ 133 h 147"/>
                <a:gd name="T48" fmla="*/ 103 w 189"/>
                <a:gd name="T49" fmla="*/ 138 h 147"/>
                <a:gd name="T50" fmla="*/ 104 w 189"/>
                <a:gd name="T51" fmla="*/ 145 h 147"/>
                <a:gd name="T52" fmla="*/ 108 w 189"/>
                <a:gd name="T53" fmla="*/ 147 h 147"/>
                <a:gd name="T54" fmla="*/ 110 w 189"/>
                <a:gd name="T55" fmla="*/ 140 h 147"/>
                <a:gd name="T56" fmla="*/ 116 w 189"/>
                <a:gd name="T57" fmla="*/ 140 h 147"/>
                <a:gd name="T58" fmla="*/ 117 w 189"/>
                <a:gd name="T59" fmla="*/ 137 h 147"/>
                <a:gd name="T60" fmla="*/ 112 w 189"/>
                <a:gd name="T61" fmla="*/ 136 h 147"/>
                <a:gd name="T62" fmla="*/ 110 w 189"/>
                <a:gd name="T63" fmla="*/ 133 h 147"/>
                <a:gd name="T64" fmla="*/ 115 w 189"/>
                <a:gd name="T65" fmla="*/ 132 h 147"/>
                <a:gd name="T66" fmla="*/ 119 w 189"/>
                <a:gd name="T67" fmla="*/ 135 h 147"/>
                <a:gd name="T68" fmla="*/ 124 w 189"/>
                <a:gd name="T69" fmla="*/ 128 h 147"/>
                <a:gd name="T70" fmla="*/ 123 w 189"/>
                <a:gd name="T71" fmla="*/ 123 h 147"/>
                <a:gd name="T72" fmla="*/ 130 w 189"/>
                <a:gd name="T73" fmla="*/ 123 h 147"/>
                <a:gd name="T74" fmla="*/ 135 w 189"/>
                <a:gd name="T75" fmla="*/ 119 h 147"/>
                <a:gd name="T76" fmla="*/ 131 w 189"/>
                <a:gd name="T77" fmla="*/ 118 h 147"/>
                <a:gd name="T78" fmla="*/ 129 w 189"/>
                <a:gd name="T79" fmla="*/ 115 h 147"/>
                <a:gd name="T80" fmla="*/ 133 w 189"/>
                <a:gd name="T81" fmla="*/ 115 h 147"/>
                <a:gd name="T82" fmla="*/ 138 w 189"/>
                <a:gd name="T83" fmla="*/ 117 h 147"/>
                <a:gd name="T84" fmla="*/ 145 w 189"/>
                <a:gd name="T85" fmla="*/ 110 h 147"/>
                <a:gd name="T86" fmla="*/ 141 w 189"/>
                <a:gd name="T87" fmla="*/ 105 h 147"/>
                <a:gd name="T88" fmla="*/ 143 w 189"/>
                <a:gd name="T89" fmla="*/ 103 h 147"/>
                <a:gd name="T90" fmla="*/ 149 w 189"/>
                <a:gd name="T91" fmla="*/ 103 h 147"/>
                <a:gd name="T92" fmla="*/ 155 w 189"/>
                <a:gd name="T93" fmla="*/ 93 h 147"/>
                <a:gd name="T94" fmla="*/ 164 w 189"/>
                <a:gd name="T95" fmla="*/ 89 h 147"/>
                <a:gd name="T96" fmla="*/ 169 w 189"/>
                <a:gd name="T97" fmla="*/ 81 h 147"/>
                <a:gd name="T98" fmla="*/ 165 w 189"/>
                <a:gd name="T99" fmla="*/ 75 h 147"/>
                <a:gd name="T100" fmla="*/ 169 w 189"/>
                <a:gd name="T101" fmla="*/ 75 h 147"/>
                <a:gd name="T102" fmla="*/ 170 w 189"/>
                <a:gd name="T103" fmla="*/ 70 h 147"/>
                <a:gd name="T104" fmla="*/ 175 w 189"/>
                <a:gd name="T105" fmla="*/ 60 h 147"/>
                <a:gd name="T106" fmla="*/ 178 w 189"/>
                <a:gd name="T107" fmla="*/ 54 h 147"/>
                <a:gd name="T108" fmla="*/ 187 w 189"/>
                <a:gd name="T109" fmla="*/ 46 h 147"/>
                <a:gd name="T110" fmla="*/ 138 w 189"/>
                <a:gd name="T111" fmla="*/ 6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9" h="147">
                  <a:moveTo>
                    <a:pt x="98" y="14"/>
                  </a:moveTo>
                  <a:cubicBezTo>
                    <a:pt x="94" y="4"/>
                    <a:pt x="94" y="4"/>
                    <a:pt x="94" y="4"/>
                  </a:cubicBezTo>
                  <a:cubicBezTo>
                    <a:pt x="88" y="1"/>
                    <a:pt x="88" y="1"/>
                    <a:pt x="88" y="1"/>
                  </a:cubicBezTo>
                  <a:cubicBezTo>
                    <a:pt x="79" y="0"/>
                    <a:pt x="79" y="0"/>
                    <a:pt x="79" y="0"/>
                  </a:cubicBezTo>
                  <a:cubicBezTo>
                    <a:pt x="72" y="1"/>
                    <a:pt x="72" y="1"/>
                    <a:pt x="72" y="1"/>
                  </a:cubicBezTo>
                  <a:cubicBezTo>
                    <a:pt x="67" y="4"/>
                    <a:pt x="67" y="4"/>
                    <a:pt x="67" y="4"/>
                  </a:cubicBezTo>
                  <a:cubicBezTo>
                    <a:pt x="64" y="5"/>
                    <a:pt x="64" y="5"/>
                    <a:pt x="64" y="5"/>
                  </a:cubicBezTo>
                  <a:cubicBezTo>
                    <a:pt x="58" y="6"/>
                    <a:pt x="58" y="6"/>
                    <a:pt x="58" y="6"/>
                  </a:cubicBezTo>
                  <a:cubicBezTo>
                    <a:pt x="46" y="4"/>
                    <a:pt x="46" y="4"/>
                    <a:pt x="46" y="4"/>
                  </a:cubicBezTo>
                  <a:cubicBezTo>
                    <a:pt x="39" y="4"/>
                    <a:pt x="39" y="4"/>
                    <a:pt x="39" y="4"/>
                  </a:cubicBezTo>
                  <a:cubicBezTo>
                    <a:pt x="31" y="5"/>
                    <a:pt x="31" y="5"/>
                    <a:pt x="31" y="5"/>
                  </a:cubicBezTo>
                  <a:cubicBezTo>
                    <a:pt x="26" y="7"/>
                    <a:pt x="26" y="7"/>
                    <a:pt x="26" y="7"/>
                  </a:cubicBezTo>
                  <a:cubicBezTo>
                    <a:pt x="12" y="18"/>
                    <a:pt x="12" y="18"/>
                    <a:pt x="12" y="18"/>
                  </a:cubicBezTo>
                  <a:cubicBezTo>
                    <a:pt x="12" y="18"/>
                    <a:pt x="12" y="18"/>
                    <a:pt x="12" y="18"/>
                  </a:cubicBezTo>
                  <a:cubicBezTo>
                    <a:pt x="11" y="20"/>
                    <a:pt x="11" y="20"/>
                    <a:pt x="11" y="20"/>
                  </a:cubicBezTo>
                  <a:cubicBezTo>
                    <a:pt x="11" y="22"/>
                    <a:pt x="11" y="22"/>
                    <a:pt x="11" y="22"/>
                  </a:cubicBezTo>
                  <a:cubicBezTo>
                    <a:pt x="9" y="23"/>
                    <a:pt x="9" y="23"/>
                    <a:pt x="9" y="23"/>
                  </a:cubicBezTo>
                  <a:cubicBezTo>
                    <a:pt x="5" y="26"/>
                    <a:pt x="5" y="26"/>
                    <a:pt x="5" y="26"/>
                  </a:cubicBezTo>
                  <a:cubicBezTo>
                    <a:pt x="0" y="29"/>
                    <a:pt x="0" y="29"/>
                    <a:pt x="0" y="29"/>
                  </a:cubicBezTo>
                  <a:cubicBezTo>
                    <a:pt x="0" y="32"/>
                    <a:pt x="0" y="32"/>
                    <a:pt x="0" y="32"/>
                  </a:cubicBezTo>
                  <a:cubicBezTo>
                    <a:pt x="2" y="34"/>
                    <a:pt x="2" y="34"/>
                    <a:pt x="2" y="34"/>
                  </a:cubicBezTo>
                  <a:cubicBezTo>
                    <a:pt x="4" y="37"/>
                    <a:pt x="4" y="37"/>
                    <a:pt x="4" y="37"/>
                  </a:cubicBezTo>
                  <a:cubicBezTo>
                    <a:pt x="16" y="42"/>
                    <a:pt x="16" y="42"/>
                    <a:pt x="16" y="42"/>
                  </a:cubicBezTo>
                  <a:cubicBezTo>
                    <a:pt x="19" y="45"/>
                    <a:pt x="19" y="45"/>
                    <a:pt x="19" y="45"/>
                  </a:cubicBezTo>
                  <a:cubicBezTo>
                    <a:pt x="22" y="49"/>
                    <a:pt x="22" y="49"/>
                    <a:pt x="22" y="49"/>
                  </a:cubicBezTo>
                  <a:cubicBezTo>
                    <a:pt x="24" y="53"/>
                    <a:pt x="24" y="53"/>
                    <a:pt x="24" y="53"/>
                  </a:cubicBezTo>
                  <a:cubicBezTo>
                    <a:pt x="29" y="58"/>
                    <a:pt x="29" y="58"/>
                    <a:pt x="29" y="58"/>
                  </a:cubicBezTo>
                  <a:cubicBezTo>
                    <a:pt x="34" y="64"/>
                    <a:pt x="34" y="64"/>
                    <a:pt x="34" y="64"/>
                  </a:cubicBezTo>
                  <a:cubicBezTo>
                    <a:pt x="50" y="77"/>
                    <a:pt x="50" y="77"/>
                    <a:pt x="50" y="77"/>
                  </a:cubicBezTo>
                  <a:cubicBezTo>
                    <a:pt x="55" y="81"/>
                    <a:pt x="55" y="81"/>
                    <a:pt x="55" y="81"/>
                  </a:cubicBezTo>
                  <a:cubicBezTo>
                    <a:pt x="61" y="89"/>
                    <a:pt x="61" y="89"/>
                    <a:pt x="61" y="89"/>
                  </a:cubicBezTo>
                  <a:cubicBezTo>
                    <a:pt x="66" y="96"/>
                    <a:pt x="66" y="96"/>
                    <a:pt x="66" y="96"/>
                  </a:cubicBezTo>
                  <a:cubicBezTo>
                    <a:pt x="73" y="99"/>
                    <a:pt x="73" y="99"/>
                    <a:pt x="73" y="99"/>
                  </a:cubicBezTo>
                  <a:cubicBezTo>
                    <a:pt x="76" y="102"/>
                    <a:pt x="76" y="102"/>
                    <a:pt x="76" y="102"/>
                  </a:cubicBezTo>
                  <a:cubicBezTo>
                    <a:pt x="79" y="105"/>
                    <a:pt x="79" y="105"/>
                    <a:pt x="79" y="105"/>
                  </a:cubicBezTo>
                  <a:cubicBezTo>
                    <a:pt x="82" y="107"/>
                    <a:pt x="82" y="107"/>
                    <a:pt x="82" y="107"/>
                  </a:cubicBezTo>
                  <a:cubicBezTo>
                    <a:pt x="84" y="109"/>
                    <a:pt x="84" y="109"/>
                    <a:pt x="84" y="109"/>
                  </a:cubicBezTo>
                  <a:cubicBezTo>
                    <a:pt x="87" y="114"/>
                    <a:pt x="87" y="114"/>
                    <a:pt x="87" y="114"/>
                  </a:cubicBezTo>
                  <a:cubicBezTo>
                    <a:pt x="89" y="117"/>
                    <a:pt x="89" y="117"/>
                    <a:pt x="89" y="117"/>
                  </a:cubicBezTo>
                  <a:cubicBezTo>
                    <a:pt x="89" y="119"/>
                    <a:pt x="89" y="119"/>
                    <a:pt x="89" y="119"/>
                  </a:cubicBezTo>
                  <a:cubicBezTo>
                    <a:pt x="90" y="122"/>
                    <a:pt x="90" y="122"/>
                    <a:pt x="90" y="122"/>
                  </a:cubicBezTo>
                  <a:cubicBezTo>
                    <a:pt x="91" y="124"/>
                    <a:pt x="91" y="124"/>
                    <a:pt x="91" y="124"/>
                  </a:cubicBezTo>
                  <a:cubicBezTo>
                    <a:pt x="92" y="124"/>
                    <a:pt x="92" y="124"/>
                    <a:pt x="92" y="124"/>
                  </a:cubicBezTo>
                  <a:cubicBezTo>
                    <a:pt x="95" y="125"/>
                    <a:pt x="95" y="125"/>
                    <a:pt x="95" y="125"/>
                  </a:cubicBezTo>
                  <a:cubicBezTo>
                    <a:pt x="98" y="127"/>
                    <a:pt x="98" y="127"/>
                    <a:pt x="98" y="127"/>
                  </a:cubicBezTo>
                  <a:cubicBezTo>
                    <a:pt x="98" y="128"/>
                    <a:pt x="98" y="128"/>
                    <a:pt x="98" y="128"/>
                  </a:cubicBezTo>
                  <a:cubicBezTo>
                    <a:pt x="98" y="130"/>
                    <a:pt x="98" y="130"/>
                    <a:pt x="98" y="130"/>
                  </a:cubicBezTo>
                  <a:cubicBezTo>
                    <a:pt x="99" y="133"/>
                    <a:pt x="99" y="133"/>
                    <a:pt x="99" y="133"/>
                  </a:cubicBezTo>
                  <a:cubicBezTo>
                    <a:pt x="103" y="137"/>
                    <a:pt x="103" y="137"/>
                    <a:pt x="103" y="137"/>
                  </a:cubicBezTo>
                  <a:cubicBezTo>
                    <a:pt x="103" y="138"/>
                    <a:pt x="103" y="138"/>
                    <a:pt x="103" y="138"/>
                  </a:cubicBezTo>
                  <a:cubicBezTo>
                    <a:pt x="103" y="142"/>
                    <a:pt x="103" y="142"/>
                    <a:pt x="103" y="142"/>
                  </a:cubicBezTo>
                  <a:cubicBezTo>
                    <a:pt x="104" y="145"/>
                    <a:pt x="104" y="145"/>
                    <a:pt x="104" y="145"/>
                  </a:cubicBezTo>
                  <a:cubicBezTo>
                    <a:pt x="106" y="146"/>
                    <a:pt x="106" y="146"/>
                    <a:pt x="106" y="146"/>
                  </a:cubicBezTo>
                  <a:cubicBezTo>
                    <a:pt x="108" y="147"/>
                    <a:pt x="108" y="147"/>
                    <a:pt x="108" y="147"/>
                  </a:cubicBezTo>
                  <a:cubicBezTo>
                    <a:pt x="108" y="141"/>
                    <a:pt x="108" y="141"/>
                    <a:pt x="108" y="141"/>
                  </a:cubicBezTo>
                  <a:cubicBezTo>
                    <a:pt x="110" y="140"/>
                    <a:pt x="110" y="140"/>
                    <a:pt x="110" y="140"/>
                  </a:cubicBezTo>
                  <a:cubicBezTo>
                    <a:pt x="115" y="140"/>
                    <a:pt x="115" y="140"/>
                    <a:pt x="115" y="140"/>
                  </a:cubicBezTo>
                  <a:cubicBezTo>
                    <a:pt x="116" y="140"/>
                    <a:pt x="116" y="140"/>
                    <a:pt x="116" y="140"/>
                  </a:cubicBezTo>
                  <a:cubicBezTo>
                    <a:pt x="116" y="140"/>
                    <a:pt x="118" y="139"/>
                    <a:pt x="118" y="139"/>
                  </a:cubicBezTo>
                  <a:cubicBezTo>
                    <a:pt x="118" y="138"/>
                    <a:pt x="117" y="137"/>
                    <a:pt x="117" y="137"/>
                  </a:cubicBezTo>
                  <a:cubicBezTo>
                    <a:pt x="116" y="137"/>
                    <a:pt x="116" y="137"/>
                    <a:pt x="116" y="137"/>
                  </a:cubicBezTo>
                  <a:cubicBezTo>
                    <a:pt x="116" y="137"/>
                    <a:pt x="112" y="136"/>
                    <a:pt x="112" y="136"/>
                  </a:cubicBezTo>
                  <a:cubicBezTo>
                    <a:pt x="111" y="136"/>
                    <a:pt x="110" y="134"/>
                    <a:pt x="110" y="134"/>
                  </a:cubicBezTo>
                  <a:cubicBezTo>
                    <a:pt x="110" y="133"/>
                    <a:pt x="110" y="133"/>
                    <a:pt x="110" y="133"/>
                  </a:cubicBezTo>
                  <a:cubicBezTo>
                    <a:pt x="111" y="129"/>
                    <a:pt x="111" y="129"/>
                    <a:pt x="111" y="129"/>
                  </a:cubicBezTo>
                  <a:cubicBezTo>
                    <a:pt x="115" y="132"/>
                    <a:pt x="115" y="132"/>
                    <a:pt x="115" y="132"/>
                  </a:cubicBezTo>
                  <a:cubicBezTo>
                    <a:pt x="116" y="133"/>
                    <a:pt x="116" y="133"/>
                    <a:pt x="116" y="133"/>
                  </a:cubicBezTo>
                  <a:cubicBezTo>
                    <a:pt x="119" y="135"/>
                    <a:pt x="119" y="135"/>
                    <a:pt x="119" y="135"/>
                  </a:cubicBezTo>
                  <a:cubicBezTo>
                    <a:pt x="123" y="134"/>
                    <a:pt x="123" y="134"/>
                    <a:pt x="123" y="134"/>
                  </a:cubicBezTo>
                  <a:cubicBezTo>
                    <a:pt x="124" y="128"/>
                    <a:pt x="124" y="128"/>
                    <a:pt x="124" y="128"/>
                  </a:cubicBezTo>
                  <a:cubicBezTo>
                    <a:pt x="124" y="127"/>
                    <a:pt x="124" y="127"/>
                    <a:pt x="124" y="127"/>
                  </a:cubicBezTo>
                  <a:cubicBezTo>
                    <a:pt x="123" y="123"/>
                    <a:pt x="123" y="123"/>
                    <a:pt x="123" y="123"/>
                  </a:cubicBezTo>
                  <a:cubicBezTo>
                    <a:pt x="126" y="123"/>
                    <a:pt x="126" y="123"/>
                    <a:pt x="126" y="123"/>
                  </a:cubicBezTo>
                  <a:cubicBezTo>
                    <a:pt x="130" y="123"/>
                    <a:pt x="130" y="123"/>
                    <a:pt x="130" y="123"/>
                  </a:cubicBezTo>
                  <a:cubicBezTo>
                    <a:pt x="135" y="120"/>
                    <a:pt x="135" y="120"/>
                    <a:pt x="135" y="120"/>
                  </a:cubicBezTo>
                  <a:cubicBezTo>
                    <a:pt x="135" y="119"/>
                    <a:pt x="135" y="119"/>
                    <a:pt x="135" y="119"/>
                  </a:cubicBezTo>
                  <a:cubicBezTo>
                    <a:pt x="133" y="118"/>
                    <a:pt x="133" y="118"/>
                    <a:pt x="133" y="118"/>
                  </a:cubicBezTo>
                  <a:cubicBezTo>
                    <a:pt x="131" y="118"/>
                    <a:pt x="131" y="118"/>
                    <a:pt x="131" y="118"/>
                  </a:cubicBezTo>
                  <a:cubicBezTo>
                    <a:pt x="129" y="117"/>
                    <a:pt x="129" y="117"/>
                    <a:pt x="129" y="117"/>
                  </a:cubicBezTo>
                  <a:cubicBezTo>
                    <a:pt x="129" y="115"/>
                    <a:pt x="129" y="115"/>
                    <a:pt x="129" y="115"/>
                  </a:cubicBezTo>
                  <a:cubicBezTo>
                    <a:pt x="132" y="114"/>
                    <a:pt x="132" y="114"/>
                    <a:pt x="132" y="114"/>
                  </a:cubicBezTo>
                  <a:cubicBezTo>
                    <a:pt x="133" y="115"/>
                    <a:pt x="133" y="115"/>
                    <a:pt x="133" y="115"/>
                  </a:cubicBezTo>
                  <a:cubicBezTo>
                    <a:pt x="136" y="117"/>
                    <a:pt x="136" y="117"/>
                    <a:pt x="136" y="117"/>
                  </a:cubicBezTo>
                  <a:cubicBezTo>
                    <a:pt x="138" y="117"/>
                    <a:pt x="138" y="117"/>
                    <a:pt x="138" y="117"/>
                  </a:cubicBezTo>
                  <a:cubicBezTo>
                    <a:pt x="142" y="114"/>
                    <a:pt x="142" y="114"/>
                    <a:pt x="142" y="114"/>
                  </a:cubicBezTo>
                  <a:cubicBezTo>
                    <a:pt x="145" y="110"/>
                    <a:pt x="145" y="110"/>
                    <a:pt x="145" y="110"/>
                  </a:cubicBezTo>
                  <a:cubicBezTo>
                    <a:pt x="144" y="107"/>
                    <a:pt x="144" y="107"/>
                    <a:pt x="144" y="107"/>
                  </a:cubicBezTo>
                  <a:cubicBezTo>
                    <a:pt x="141" y="105"/>
                    <a:pt x="141" y="105"/>
                    <a:pt x="141" y="105"/>
                  </a:cubicBezTo>
                  <a:cubicBezTo>
                    <a:pt x="141" y="104"/>
                    <a:pt x="141" y="104"/>
                    <a:pt x="141" y="104"/>
                  </a:cubicBezTo>
                  <a:cubicBezTo>
                    <a:pt x="143" y="103"/>
                    <a:pt x="143" y="103"/>
                    <a:pt x="143" y="103"/>
                  </a:cubicBezTo>
                  <a:cubicBezTo>
                    <a:pt x="147" y="105"/>
                    <a:pt x="147" y="105"/>
                    <a:pt x="147" y="105"/>
                  </a:cubicBezTo>
                  <a:cubicBezTo>
                    <a:pt x="149" y="103"/>
                    <a:pt x="149" y="103"/>
                    <a:pt x="149" y="103"/>
                  </a:cubicBezTo>
                  <a:cubicBezTo>
                    <a:pt x="151" y="100"/>
                    <a:pt x="151" y="100"/>
                    <a:pt x="151" y="100"/>
                  </a:cubicBezTo>
                  <a:cubicBezTo>
                    <a:pt x="155" y="93"/>
                    <a:pt x="155" y="93"/>
                    <a:pt x="155" y="93"/>
                  </a:cubicBezTo>
                  <a:cubicBezTo>
                    <a:pt x="159" y="90"/>
                    <a:pt x="159" y="90"/>
                    <a:pt x="159" y="90"/>
                  </a:cubicBezTo>
                  <a:cubicBezTo>
                    <a:pt x="164" y="89"/>
                    <a:pt x="164" y="89"/>
                    <a:pt x="164" y="89"/>
                  </a:cubicBezTo>
                  <a:cubicBezTo>
                    <a:pt x="167" y="84"/>
                    <a:pt x="167" y="84"/>
                    <a:pt x="167" y="84"/>
                  </a:cubicBezTo>
                  <a:cubicBezTo>
                    <a:pt x="169" y="81"/>
                    <a:pt x="169" y="81"/>
                    <a:pt x="169" y="81"/>
                  </a:cubicBezTo>
                  <a:cubicBezTo>
                    <a:pt x="167" y="79"/>
                    <a:pt x="167" y="79"/>
                    <a:pt x="167" y="79"/>
                  </a:cubicBezTo>
                  <a:cubicBezTo>
                    <a:pt x="165" y="75"/>
                    <a:pt x="165" y="75"/>
                    <a:pt x="165" y="75"/>
                  </a:cubicBezTo>
                  <a:cubicBezTo>
                    <a:pt x="167" y="75"/>
                    <a:pt x="167" y="75"/>
                    <a:pt x="167" y="75"/>
                  </a:cubicBezTo>
                  <a:cubicBezTo>
                    <a:pt x="169" y="75"/>
                    <a:pt x="169" y="75"/>
                    <a:pt x="169" y="75"/>
                  </a:cubicBezTo>
                  <a:cubicBezTo>
                    <a:pt x="169" y="72"/>
                    <a:pt x="169" y="72"/>
                    <a:pt x="169" y="72"/>
                  </a:cubicBezTo>
                  <a:cubicBezTo>
                    <a:pt x="170" y="70"/>
                    <a:pt x="170" y="70"/>
                    <a:pt x="170" y="70"/>
                  </a:cubicBezTo>
                  <a:cubicBezTo>
                    <a:pt x="173" y="66"/>
                    <a:pt x="173" y="66"/>
                    <a:pt x="173" y="66"/>
                  </a:cubicBezTo>
                  <a:cubicBezTo>
                    <a:pt x="175" y="60"/>
                    <a:pt x="175" y="60"/>
                    <a:pt x="175" y="60"/>
                  </a:cubicBezTo>
                  <a:cubicBezTo>
                    <a:pt x="177" y="56"/>
                    <a:pt x="177" y="56"/>
                    <a:pt x="177" y="56"/>
                  </a:cubicBezTo>
                  <a:cubicBezTo>
                    <a:pt x="178" y="54"/>
                    <a:pt x="178" y="54"/>
                    <a:pt x="178" y="54"/>
                  </a:cubicBezTo>
                  <a:cubicBezTo>
                    <a:pt x="180" y="52"/>
                    <a:pt x="180" y="52"/>
                    <a:pt x="180" y="52"/>
                  </a:cubicBezTo>
                  <a:cubicBezTo>
                    <a:pt x="187" y="46"/>
                    <a:pt x="187" y="46"/>
                    <a:pt x="187" y="46"/>
                  </a:cubicBezTo>
                  <a:cubicBezTo>
                    <a:pt x="189" y="44"/>
                    <a:pt x="189" y="44"/>
                    <a:pt x="189" y="44"/>
                  </a:cubicBezTo>
                  <a:cubicBezTo>
                    <a:pt x="138" y="6"/>
                    <a:pt x="138" y="6"/>
                    <a:pt x="138" y="6"/>
                  </a:cubicBezTo>
                  <a:lnTo>
                    <a:pt x="98" y="14"/>
                  </a:lnTo>
                  <a:close/>
                </a:path>
              </a:pathLst>
            </a:custGeom>
            <a:solidFill>
              <a:schemeClr val="bg1"/>
            </a:solidFill>
            <a:ln w="0" cap="flat">
              <a:solidFill>
                <a:schemeClr val="tx2"/>
              </a:solidFill>
              <a:prstDash val="solid"/>
              <a:miter lim="800000"/>
              <a:headEnd/>
              <a:tailEnd/>
            </a:ln>
          </p:spPr>
          <p:txBody>
            <a:bodyPr vert="horz" wrap="square" lIns="34290" tIns="17145" rIns="34290" bIns="1714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75" b="1" i="0" u="none" strike="noStrike" kern="1200" cap="none" spc="0" normalizeH="0" baseline="0" noProof="0">
                <a:ln>
                  <a:noFill/>
                </a:ln>
                <a:solidFill>
                  <a:prstClr val="black"/>
                </a:solidFill>
                <a:effectLst/>
                <a:uLnTx/>
                <a:uFillTx/>
                <a:latin typeface="Source Sans Pro" panose="020B0503030403020204" pitchFamily="34" charset="0"/>
                <a:ea typeface="+mn-ea"/>
                <a:cs typeface="+mn-cs"/>
              </a:endParaRPr>
            </a:p>
          </p:txBody>
        </p:sp>
        <p:sp>
          <p:nvSpPr>
            <p:cNvPr id="105" name="Freeform 41">
              <a:extLst>
                <a:ext uri="{FF2B5EF4-FFF2-40B4-BE49-F238E27FC236}">
                  <a16:creationId xmlns:a16="http://schemas.microsoft.com/office/drawing/2014/main" id="{BB7FFC37-FC62-B328-A117-B73F11CDB7AD}"/>
                </a:ext>
              </a:extLst>
            </p:cNvPr>
            <p:cNvSpPr>
              <a:spLocks/>
            </p:cNvSpPr>
            <p:nvPr/>
          </p:nvSpPr>
          <p:spPr bwMode="auto">
            <a:xfrm>
              <a:off x="7128028" y="2788799"/>
              <a:ext cx="212492" cy="340661"/>
            </a:xfrm>
            <a:custGeom>
              <a:avLst/>
              <a:gdLst>
                <a:gd name="T0" fmla="*/ 39 w 126"/>
                <a:gd name="T1" fmla="*/ 183 h 202"/>
                <a:gd name="T2" fmla="*/ 33 w 126"/>
                <a:gd name="T3" fmla="*/ 176 h 202"/>
                <a:gd name="T4" fmla="*/ 36 w 126"/>
                <a:gd name="T5" fmla="*/ 172 h 202"/>
                <a:gd name="T6" fmla="*/ 51 w 126"/>
                <a:gd name="T7" fmla="*/ 168 h 202"/>
                <a:gd name="T8" fmla="*/ 125 w 126"/>
                <a:gd name="T9" fmla="*/ 161 h 202"/>
                <a:gd name="T10" fmla="*/ 120 w 126"/>
                <a:gd name="T11" fmla="*/ 153 h 202"/>
                <a:gd name="T12" fmla="*/ 119 w 126"/>
                <a:gd name="T13" fmla="*/ 148 h 202"/>
                <a:gd name="T14" fmla="*/ 120 w 126"/>
                <a:gd name="T15" fmla="*/ 141 h 202"/>
                <a:gd name="T16" fmla="*/ 116 w 126"/>
                <a:gd name="T17" fmla="*/ 130 h 202"/>
                <a:gd name="T18" fmla="*/ 119 w 126"/>
                <a:gd name="T19" fmla="*/ 123 h 202"/>
                <a:gd name="T20" fmla="*/ 116 w 126"/>
                <a:gd name="T21" fmla="*/ 117 h 202"/>
                <a:gd name="T22" fmla="*/ 122 w 126"/>
                <a:gd name="T23" fmla="*/ 110 h 202"/>
                <a:gd name="T24" fmla="*/ 119 w 126"/>
                <a:gd name="T25" fmla="*/ 104 h 202"/>
                <a:gd name="T26" fmla="*/ 115 w 126"/>
                <a:gd name="T27" fmla="*/ 95 h 202"/>
                <a:gd name="T28" fmla="*/ 106 w 126"/>
                <a:gd name="T29" fmla="*/ 75 h 202"/>
                <a:gd name="T30" fmla="*/ 89 w 126"/>
                <a:gd name="T31" fmla="*/ 12 h 202"/>
                <a:gd name="T32" fmla="*/ 94 w 126"/>
                <a:gd name="T33" fmla="*/ 0 h 202"/>
                <a:gd name="T34" fmla="*/ 1 w 126"/>
                <a:gd name="T35" fmla="*/ 7 h 202"/>
                <a:gd name="T36" fmla="*/ 0 w 126"/>
                <a:gd name="T37" fmla="*/ 106 h 202"/>
                <a:gd name="T38" fmla="*/ 6 w 126"/>
                <a:gd name="T39" fmla="*/ 196 h 202"/>
                <a:gd name="T40" fmla="*/ 11 w 126"/>
                <a:gd name="T41" fmla="*/ 197 h 202"/>
                <a:gd name="T42" fmla="*/ 16 w 126"/>
                <a:gd name="T43" fmla="*/ 195 h 202"/>
                <a:gd name="T44" fmla="*/ 16 w 126"/>
                <a:gd name="T45" fmla="*/ 187 h 202"/>
                <a:gd name="T46" fmla="*/ 21 w 126"/>
                <a:gd name="T47" fmla="*/ 184 h 202"/>
                <a:gd name="T48" fmla="*/ 22 w 126"/>
                <a:gd name="T49" fmla="*/ 189 h 202"/>
                <a:gd name="T50" fmla="*/ 22 w 126"/>
                <a:gd name="T51" fmla="*/ 193 h 202"/>
                <a:gd name="T52" fmla="*/ 25 w 126"/>
                <a:gd name="T53" fmla="*/ 195 h 202"/>
                <a:gd name="T54" fmla="*/ 27 w 126"/>
                <a:gd name="T55" fmla="*/ 199 h 202"/>
                <a:gd name="T56" fmla="*/ 25 w 126"/>
                <a:gd name="T57" fmla="*/ 202 h 202"/>
                <a:gd name="T58" fmla="*/ 31 w 126"/>
                <a:gd name="T59" fmla="*/ 200 h 202"/>
                <a:gd name="T60" fmla="*/ 38 w 126"/>
                <a:gd name="T61" fmla="*/ 197 h 202"/>
                <a:gd name="T62" fmla="*/ 43 w 126"/>
                <a:gd name="T63" fmla="*/ 196 h 202"/>
                <a:gd name="T64" fmla="*/ 44 w 126"/>
                <a:gd name="T65" fmla="*/ 195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6" h="202">
                  <a:moveTo>
                    <a:pt x="40" y="188"/>
                  </a:moveTo>
                  <a:lnTo>
                    <a:pt x="39" y="183"/>
                  </a:lnTo>
                  <a:lnTo>
                    <a:pt x="35" y="178"/>
                  </a:lnTo>
                  <a:lnTo>
                    <a:pt x="33" y="176"/>
                  </a:lnTo>
                  <a:lnTo>
                    <a:pt x="33" y="173"/>
                  </a:lnTo>
                  <a:lnTo>
                    <a:pt x="36" y="172"/>
                  </a:lnTo>
                  <a:lnTo>
                    <a:pt x="43" y="170"/>
                  </a:lnTo>
                  <a:lnTo>
                    <a:pt x="51" y="168"/>
                  </a:lnTo>
                  <a:lnTo>
                    <a:pt x="126" y="162"/>
                  </a:lnTo>
                  <a:lnTo>
                    <a:pt x="125" y="161"/>
                  </a:lnTo>
                  <a:lnTo>
                    <a:pt x="121" y="156"/>
                  </a:lnTo>
                  <a:lnTo>
                    <a:pt x="120" y="153"/>
                  </a:lnTo>
                  <a:lnTo>
                    <a:pt x="118" y="150"/>
                  </a:lnTo>
                  <a:lnTo>
                    <a:pt x="119" y="148"/>
                  </a:lnTo>
                  <a:lnTo>
                    <a:pt x="121" y="146"/>
                  </a:lnTo>
                  <a:lnTo>
                    <a:pt x="120" y="141"/>
                  </a:lnTo>
                  <a:lnTo>
                    <a:pt x="118" y="138"/>
                  </a:lnTo>
                  <a:lnTo>
                    <a:pt x="116" y="130"/>
                  </a:lnTo>
                  <a:lnTo>
                    <a:pt x="116" y="125"/>
                  </a:lnTo>
                  <a:lnTo>
                    <a:pt x="119" y="123"/>
                  </a:lnTo>
                  <a:lnTo>
                    <a:pt x="120" y="119"/>
                  </a:lnTo>
                  <a:lnTo>
                    <a:pt x="116" y="117"/>
                  </a:lnTo>
                  <a:lnTo>
                    <a:pt x="121" y="114"/>
                  </a:lnTo>
                  <a:lnTo>
                    <a:pt x="122" y="110"/>
                  </a:lnTo>
                  <a:lnTo>
                    <a:pt x="120" y="108"/>
                  </a:lnTo>
                  <a:lnTo>
                    <a:pt x="119" y="104"/>
                  </a:lnTo>
                  <a:lnTo>
                    <a:pt x="119" y="100"/>
                  </a:lnTo>
                  <a:lnTo>
                    <a:pt x="115" y="95"/>
                  </a:lnTo>
                  <a:lnTo>
                    <a:pt x="108" y="83"/>
                  </a:lnTo>
                  <a:lnTo>
                    <a:pt x="106" y="75"/>
                  </a:lnTo>
                  <a:lnTo>
                    <a:pt x="96" y="41"/>
                  </a:lnTo>
                  <a:lnTo>
                    <a:pt x="89" y="12"/>
                  </a:lnTo>
                  <a:lnTo>
                    <a:pt x="87" y="0"/>
                  </a:lnTo>
                  <a:lnTo>
                    <a:pt x="94" y="0"/>
                  </a:lnTo>
                  <a:lnTo>
                    <a:pt x="94" y="0"/>
                  </a:lnTo>
                  <a:lnTo>
                    <a:pt x="1" y="7"/>
                  </a:lnTo>
                  <a:lnTo>
                    <a:pt x="1" y="14"/>
                  </a:lnTo>
                  <a:lnTo>
                    <a:pt x="0" y="106"/>
                  </a:lnTo>
                  <a:lnTo>
                    <a:pt x="0" y="155"/>
                  </a:lnTo>
                  <a:lnTo>
                    <a:pt x="6" y="196"/>
                  </a:lnTo>
                  <a:lnTo>
                    <a:pt x="8" y="196"/>
                  </a:lnTo>
                  <a:lnTo>
                    <a:pt x="11" y="197"/>
                  </a:lnTo>
                  <a:lnTo>
                    <a:pt x="15" y="198"/>
                  </a:lnTo>
                  <a:lnTo>
                    <a:pt x="16" y="195"/>
                  </a:lnTo>
                  <a:lnTo>
                    <a:pt x="15" y="191"/>
                  </a:lnTo>
                  <a:lnTo>
                    <a:pt x="16" y="187"/>
                  </a:lnTo>
                  <a:lnTo>
                    <a:pt x="18" y="185"/>
                  </a:lnTo>
                  <a:lnTo>
                    <a:pt x="21" y="184"/>
                  </a:lnTo>
                  <a:lnTo>
                    <a:pt x="22" y="186"/>
                  </a:lnTo>
                  <a:lnTo>
                    <a:pt x="22" y="189"/>
                  </a:lnTo>
                  <a:lnTo>
                    <a:pt x="21" y="191"/>
                  </a:lnTo>
                  <a:lnTo>
                    <a:pt x="22" y="193"/>
                  </a:lnTo>
                  <a:lnTo>
                    <a:pt x="23" y="194"/>
                  </a:lnTo>
                  <a:lnTo>
                    <a:pt x="25" y="195"/>
                  </a:lnTo>
                  <a:lnTo>
                    <a:pt x="27" y="197"/>
                  </a:lnTo>
                  <a:lnTo>
                    <a:pt x="27" y="199"/>
                  </a:lnTo>
                  <a:lnTo>
                    <a:pt x="27" y="200"/>
                  </a:lnTo>
                  <a:lnTo>
                    <a:pt x="25" y="202"/>
                  </a:lnTo>
                  <a:lnTo>
                    <a:pt x="27" y="201"/>
                  </a:lnTo>
                  <a:lnTo>
                    <a:pt x="31" y="200"/>
                  </a:lnTo>
                  <a:lnTo>
                    <a:pt x="36" y="199"/>
                  </a:lnTo>
                  <a:lnTo>
                    <a:pt x="38" y="197"/>
                  </a:lnTo>
                  <a:lnTo>
                    <a:pt x="39" y="197"/>
                  </a:lnTo>
                  <a:lnTo>
                    <a:pt x="43" y="196"/>
                  </a:lnTo>
                  <a:lnTo>
                    <a:pt x="44" y="195"/>
                  </a:lnTo>
                  <a:lnTo>
                    <a:pt x="44" y="195"/>
                  </a:lnTo>
                  <a:lnTo>
                    <a:pt x="40" y="188"/>
                  </a:lnTo>
                  <a:close/>
                </a:path>
              </a:pathLst>
            </a:custGeom>
            <a:solidFill>
              <a:schemeClr val="accent2"/>
            </a:solidFill>
            <a:ln w="0" cap="flat">
              <a:solidFill>
                <a:schemeClr val="tx2"/>
              </a:solidFill>
              <a:prstDash val="solid"/>
              <a:miter lim="800000"/>
              <a:headEnd/>
              <a:tailEnd/>
            </a:ln>
          </p:spPr>
          <p:txBody>
            <a:bodyPr vert="horz" wrap="square" lIns="34290" tIns="17145" rIns="34290" bIns="1714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75" b="1" i="0" u="none" strike="noStrike" kern="1200" cap="none" spc="0" normalizeH="0" baseline="0" noProof="0">
                <a:ln>
                  <a:noFill/>
                </a:ln>
                <a:solidFill>
                  <a:prstClr val="black"/>
                </a:solidFill>
                <a:effectLst/>
                <a:uLnTx/>
                <a:uFillTx/>
                <a:latin typeface="Source Sans Pro" panose="020B0503030403020204" pitchFamily="34" charset="0"/>
                <a:ea typeface="+mn-ea"/>
                <a:cs typeface="+mn-cs"/>
              </a:endParaRPr>
            </a:p>
          </p:txBody>
        </p:sp>
        <p:sp>
          <p:nvSpPr>
            <p:cNvPr id="106" name="Freeform 42">
              <a:extLst>
                <a:ext uri="{FF2B5EF4-FFF2-40B4-BE49-F238E27FC236}">
                  <a16:creationId xmlns:a16="http://schemas.microsoft.com/office/drawing/2014/main" id="{A36A8486-32B2-79F6-351A-5DE1748A729A}"/>
                </a:ext>
              </a:extLst>
            </p:cNvPr>
            <p:cNvSpPr>
              <a:spLocks/>
            </p:cNvSpPr>
            <p:nvPr/>
          </p:nvSpPr>
          <p:spPr bwMode="auto">
            <a:xfrm>
              <a:off x="6942519" y="2800604"/>
              <a:ext cx="195628" cy="342348"/>
            </a:xfrm>
            <a:custGeom>
              <a:avLst/>
              <a:gdLst>
                <a:gd name="T0" fmla="*/ 110 w 116"/>
                <a:gd name="T1" fmla="*/ 99 h 203"/>
                <a:gd name="T2" fmla="*/ 111 w 116"/>
                <a:gd name="T3" fmla="*/ 0 h 203"/>
                <a:gd name="T4" fmla="*/ 41 w 116"/>
                <a:gd name="T5" fmla="*/ 5 h 203"/>
                <a:gd name="T6" fmla="*/ 38 w 116"/>
                <a:gd name="T7" fmla="*/ 10 h 203"/>
                <a:gd name="T8" fmla="*/ 35 w 116"/>
                <a:gd name="T9" fmla="*/ 15 h 203"/>
                <a:gd name="T10" fmla="*/ 32 w 116"/>
                <a:gd name="T11" fmla="*/ 17 h 203"/>
                <a:gd name="T12" fmla="*/ 30 w 116"/>
                <a:gd name="T13" fmla="*/ 26 h 203"/>
                <a:gd name="T14" fmla="*/ 22 w 116"/>
                <a:gd name="T15" fmla="*/ 37 h 203"/>
                <a:gd name="T16" fmla="*/ 18 w 116"/>
                <a:gd name="T17" fmla="*/ 44 h 203"/>
                <a:gd name="T18" fmla="*/ 18 w 116"/>
                <a:gd name="T19" fmla="*/ 48 h 203"/>
                <a:gd name="T20" fmla="*/ 17 w 116"/>
                <a:gd name="T21" fmla="*/ 54 h 203"/>
                <a:gd name="T22" fmla="*/ 13 w 116"/>
                <a:gd name="T23" fmla="*/ 58 h 203"/>
                <a:gd name="T24" fmla="*/ 12 w 116"/>
                <a:gd name="T25" fmla="*/ 62 h 203"/>
                <a:gd name="T26" fmla="*/ 11 w 116"/>
                <a:gd name="T27" fmla="*/ 66 h 203"/>
                <a:gd name="T28" fmla="*/ 14 w 116"/>
                <a:gd name="T29" fmla="*/ 70 h 203"/>
                <a:gd name="T30" fmla="*/ 14 w 116"/>
                <a:gd name="T31" fmla="*/ 78 h 203"/>
                <a:gd name="T32" fmla="*/ 14 w 116"/>
                <a:gd name="T33" fmla="*/ 84 h 203"/>
                <a:gd name="T34" fmla="*/ 11 w 116"/>
                <a:gd name="T35" fmla="*/ 89 h 203"/>
                <a:gd name="T36" fmla="*/ 15 w 116"/>
                <a:gd name="T37" fmla="*/ 94 h 203"/>
                <a:gd name="T38" fmla="*/ 11 w 116"/>
                <a:gd name="T39" fmla="*/ 98 h 203"/>
                <a:gd name="T40" fmla="*/ 15 w 116"/>
                <a:gd name="T41" fmla="*/ 102 h 203"/>
                <a:gd name="T42" fmla="*/ 16 w 116"/>
                <a:gd name="T43" fmla="*/ 108 h 203"/>
                <a:gd name="T44" fmla="*/ 19 w 116"/>
                <a:gd name="T45" fmla="*/ 112 h 203"/>
                <a:gd name="T46" fmla="*/ 19 w 116"/>
                <a:gd name="T47" fmla="*/ 123 h 203"/>
                <a:gd name="T48" fmla="*/ 15 w 116"/>
                <a:gd name="T49" fmla="*/ 126 h 203"/>
                <a:gd name="T50" fmla="*/ 14 w 116"/>
                <a:gd name="T51" fmla="*/ 132 h 203"/>
                <a:gd name="T52" fmla="*/ 8 w 116"/>
                <a:gd name="T53" fmla="*/ 140 h 203"/>
                <a:gd name="T54" fmla="*/ 6 w 116"/>
                <a:gd name="T55" fmla="*/ 149 h 203"/>
                <a:gd name="T56" fmla="*/ 4 w 116"/>
                <a:gd name="T57" fmla="*/ 153 h 203"/>
                <a:gd name="T58" fmla="*/ 4 w 116"/>
                <a:gd name="T59" fmla="*/ 160 h 203"/>
                <a:gd name="T60" fmla="*/ 0 w 116"/>
                <a:gd name="T61" fmla="*/ 164 h 203"/>
                <a:gd name="T62" fmla="*/ 1 w 116"/>
                <a:gd name="T63" fmla="*/ 171 h 203"/>
                <a:gd name="T64" fmla="*/ 65 w 116"/>
                <a:gd name="T65" fmla="*/ 184 h 203"/>
                <a:gd name="T66" fmla="*/ 70 w 116"/>
                <a:gd name="T67" fmla="*/ 192 h 203"/>
                <a:gd name="T68" fmla="*/ 71 w 116"/>
                <a:gd name="T69" fmla="*/ 203 h 203"/>
                <a:gd name="T70" fmla="*/ 72 w 116"/>
                <a:gd name="T71" fmla="*/ 203 h 203"/>
                <a:gd name="T72" fmla="*/ 79 w 116"/>
                <a:gd name="T73" fmla="*/ 199 h 203"/>
                <a:gd name="T74" fmla="*/ 82 w 116"/>
                <a:gd name="T75" fmla="*/ 193 h 203"/>
                <a:gd name="T76" fmla="*/ 89 w 116"/>
                <a:gd name="T77" fmla="*/ 193 h 203"/>
                <a:gd name="T78" fmla="*/ 98 w 116"/>
                <a:gd name="T79" fmla="*/ 190 h 203"/>
                <a:gd name="T80" fmla="*/ 104 w 116"/>
                <a:gd name="T81" fmla="*/ 190 h 203"/>
                <a:gd name="T82" fmla="*/ 109 w 116"/>
                <a:gd name="T83" fmla="*/ 190 h 203"/>
                <a:gd name="T84" fmla="*/ 115 w 116"/>
                <a:gd name="T85" fmla="*/ 190 h 203"/>
                <a:gd name="T86" fmla="*/ 116 w 116"/>
                <a:gd name="T87" fmla="*/ 189 h 203"/>
                <a:gd name="T88" fmla="*/ 110 w 116"/>
                <a:gd name="T89" fmla="*/ 148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6" h="203">
                  <a:moveTo>
                    <a:pt x="110" y="148"/>
                  </a:moveTo>
                  <a:lnTo>
                    <a:pt x="110" y="99"/>
                  </a:lnTo>
                  <a:lnTo>
                    <a:pt x="111" y="7"/>
                  </a:lnTo>
                  <a:lnTo>
                    <a:pt x="111" y="0"/>
                  </a:lnTo>
                  <a:lnTo>
                    <a:pt x="41" y="5"/>
                  </a:lnTo>
                  <a:lnTo>
                    <a:pt x="41" y="5"/>
                  </a:lnTo>
                  <a:lnTo>
                    <a:pt x="42" y="8"/>
                  </a:lnTo>
                  <a:lnTo>
                    <a:pt x="38" y="10"/>
                  </a:lnTo>
                  <a:lnTo>
                    <a:pt x="36" y="12"/>
                  </a:lnTo>
                  <a:lnTo>
                    <a:pt x="35" y="15"/>
                  </a:lnTo>
                  <a:lnTo>
                    <a:pt x="33" y="17"/>
                  </a:lnTo>
                  <a:lnTo>
                    <a:pt x="32" y="17"/>
                  </a:lnTo>
                  <a:lnTo>
                    <a:pt x="30" y="22"/>
                  </a:lnTo>
                  <a:lnTo>
                    <a:pt x="30" y="26"/>
                  </a:lnTo>
                  <a:lnTo>
                    <a:pt x="27" y="31"/>
                  </a:lnTo>
                  <a:lnTo>
                    <a:pt x="22" y="37"/>
                  </a:lnTo>
                  <a:lnTo>
                    <a:pt x="19" y="40"/>
                  </a:lnTo>
                  <a:lnTo>
                    <a:pt x="18" y="44"/>
                  </a:lnTo>
                  <a:lnTo>
                    <a:pt x="20" y="45"/>
                  </a:lnTo>
                  <a:lnTo>
                    <a:pt x="18" y="48"/>
                  </a:lnTo>
                  <a:lnTo>
                    <a:pt x="16" y="52"/>
                  </a:lnTo>
                  <a:lnTo>
                    <a:pt x="17" y="54"/>
                  </a:lnTo>
                  <a:lnTo>
                    <a:pt x="16" y="54"/>
                  </a:lnTo>
                  <a:lnTo>
                    <a:pt x="13" y="58"/>
                  </a:lnTo>
                  <a:lnTo>
                    <a:pt x="11" y="61"/>
                  </a:lnTo>
                  <a:lnTo>
                    <a:pt x="12" y="62"/>
                  </a:lnTo>
                  <a:lnTo>
                    <a:pt x="11" y="64"/>
                  </a:lnTo>
                  <a:lnTo>
                    <a:pt x="11" y="66"/>
                  </a:lnTo>
                  <a:lnTo>
                    <a:pt x="12" y="67"/>
                  </a:lnTo>
                  <a:lnTo>
                    <a:pt x="14" y="70"/>
                  </a:lnTo>
                  <a:lnTo>
                    <a:pt x="14" y="72"/>
                  </a:lnTo>
                  <a:lnTo>
                    <a:pt x="14" y="78"/>
                  </a:lnTo>
                  <a:lnTo>
                    <a:pt x="15" y="81"/>
                  </a:lnTo>
                  <a:lnTo>
                    <a:pt x="14" y="84"/>
                  </a:lnTo>
                  <a:lnTo>
                    <a:pt x="12" y="89"/>
                  </a:lnTo>
                  <a:lnTo>
                    <a:pt x="11" y="89"/>
                  </a:lnTo>
                  <a:lnTo>
                    <a:pt x="14" y="91"/>
                  </a:lnTo>
                  <a:lnTo>
                    <a:pt x="15" y="94"/>
                  </a:lnTo>
                  <a:lnTo>
                    <a:pt x="15" y="96"/>
                  </a:lnTo>
                  <a:lnTo>
                    <a:pt x="11" y="98"/>
                  </a:lnTo>
                  <a:lnTo>
                    <a:pt x="14" y="100"/>
                  </a:lnTo>
                  <a:lnTo>
                    <a:pt x="15" y="102"/>
                  </a:lnTo>
                  <a:lnTo>
                    <a:pt x="15" y="103"/>
                  </a:lnTo>
                  <a:lnTo>
                    <a:pt x="16" y="108"/>
                  </a:lnTo>
                  <a:lnTo>
                    <a:pt x="16" y="110"/>
                  </a:lnTo>
                  <a:lnTo>
                    <a:pt x="19" y="112"/>
                  </a:lnTo>
                  <a:lnTo>
                    <a:pt x="20" y="115"/>
                  </a:lnTo>
                  <a:lnTo>
                    <a:pt x="19" y="123"/>
                  </a:lnTo>
                  <a:lnTo>
                    <a:pt x="16" y="126"/>
                  </a:lnTo>
                  <a:lnTo>
                    <a:pt x="15" y="126"/>
                  </a:lnTo>
                  <a:lnTo>
                    <a:pt x="15" y="130"/>
                  </a:lnTo>
                  <a:lnTo>
                    <a:pt x="14" y="132"/>
                  </a:lnTo>
                  <a:lnTo>
                    <a:pt x="10" y="138"/>
                  </a:lnTo>
                  <a:lnTo>
                    <a:pt x="8" y="140"/>
                  </a:lnTo>
                  <a:lnTo>
                    <a:pt x="7" y="147"/>
                  </a:lnTo>
                  <a:lnTo>
                    <a:pt x="6" y="149"/>
                  </a:lnTo>
                  <a:lnTo>
                    <a:pt x="5" y="150"/>
                  </a:lnTo>
                  <a:lnTo>
                    <a:pt x="4" y="153"/>
                  </a:lnTo>
                  <a:lnTo>
                    <a:pt x="4" y="155"/>
                  </a:lnTo>
                  <a:lnTo>
                    <a:pt x="4" y="160"/>
                  </a:lnTo>
                  <a:lnTo>
                    <a:pt x="1" y="162"/>
                  </a:lnTo>
                  <a:lnTo>
                    <a:pt x="0" y="164"/>
                  </a:lnTo>
                  <a:lnTo>
                    <a:pt x="0" y="167"/>
                  </a:lnTo>
                  <a:lnTo>
                    <a:pt x="1" y="171"/>
                  </a:lnTo>
                  <a:lnTo>
                    <a:pt x="66" y="168"/>
                  </a:lnTo>
                  <a:lnTo>
                    <a:pt x="65" y="184"/>
                  </a:lnTo>
                  <a:lnTo>
                    <a:pt x="67" y="188"/>
                  </a:lnTo>
                  <a:lnTo>
                    <a:pt x="70" y="192"/>
                  </a:lnTo>
                  <a:lnTo>
                    <a:pt x="71" y="199"/>
                  </a:lnTo>
                  <a:lnTo>
                    <a:pt x="71" y="203"/>
                  </a:lnTo>
                  <a:lnTo>
                    <a:pt x="71" y="203"/>
                  </a:lnTo>
                  <a:lnTo>
                    <a:pt x="72" y="203"/>
                  </a:lnTo>
                  <a:lnTo>
                    <a:pt x="77" y="200"/>
                  </a:lnTo>
                  <a:lnTo>
                    <a:pt x="79" y="199"/>
                  </a:lnTo>
                  <a:lnTo>
                    <a:pt x="82" y="197"/>
                  </a:lnTo>
                  <a:lnTo>
                    <a:pt x="82" y="193"/>
                  </a:lnTo>
                  <a:lnTo>
                    <a:pt x="86" y="193"/>
                  </a:lnTo>
                  <a:lnTo>
                    <a:pt x="89" y="193"/>
                  </a:lnTo>
                  <a:lnTo>
                    <a:pt x="93" y="192"/>
                  </a:lnTo>
                  <a:lnTo>
                    <a:pt x="98" y="190"/>
                  </a:lnTo>
                  <a:lnTo>
                    <a:pt x="102" y="190"/>
                  </a:lnTo>
                  <a:lnTo>
                    <a:pt x="104" y="190"/>
                  </a:lnTo>
                  <a:lnTo>
                    <a:pt x="107" y="190"/>
                  </a:lnTo>
                  <a:lnTo>
                    <a:pt x="109" y="190"/>
                  </a:lnTo>
                  <a:lnTo>
                    <a:pt x="113" y="192"/>
                  </a:lnTo>
                  <a:lnTo>
                    <a:pt x="115" y="190"/>
                  </a:lnTo>
                  <a:lnTo>
                    <a:pt x="116" y="189"/>
                  </a:lnTo>
                  <a:lnTo>
                    <a:pt x="116" y="189"/>
                  </a:lnTo>
                  <a:lnTo>
                    <a:pt x="116" y="189"/>
                  </a:lnTo>
                  <a:lnTo>
                    <a:pt x="110" y="148"/>
                  </a:lnTo>
                  <a:close/>
                </a:path>
              </a:pathLst>
            </a:custGeom>
            <a:solidFill>
              <a:schemeClr val="accent5"/>
            </a:solidFill>
            <a:ln w="0" cap="flat">
              <a:solidFill>
                <a:schemeClr val="tx2"/>
              </a:solidFill>
              <a:prstDash val="solid"/>
              <a:miter lim="800000"/>
              <a:headEnd/>
              <a:tailEnd/>
            </a:ln>
          </p:spPr>
          <p:txBody>
            <a:bodyPr vert="horz" wrap="square" lIns="34290" tIns="17145" rIns="34290" bIns="1714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75" b="1" i="0" u="none" strike="noStrike" kern="1200" cap="none" spc="0" normalizeH="0" baseline="0" noProof="0">
                <a:ln>
                  <a:noFill/>
                </a:ln>
                <a:solidFill>
                  <a:prstClr val="black"/>
                </a:solidFill>
                <a:effectLst/>
                <a:uLnTx/>
                <a:uFillTx/>
                <a:latin typeface="Source Sans Pro" panose="020B0503030403020204" pitchFamily="34" charset="0"/>
                <a:ea typeface="+mn-ea"/>
                <a:cs typeface="+mn-cs"/>
              </a:endParaRPr>
            </a:p>
          </p:txBody>
        </p:sp>
        <p:sp>
          <p:nvSpPr>
            <p:cNvPr id="107" name="Freeform 43">
              <a:extLst>
                <a:ext uri="{FF2B5EF4-FFF2-40B4-BE49-F238E27FC236}">
                  <a16:creationId xmlns:a16="http://schemas.microsoft.com/office/drawing/2014/main" id="{FCF0DB92-8E5D-111B-CADC-92A6ABDF2EAE}"/>
                </a:ext>
              </a:extLst>
            </p:cNvPr>
            <p:cNvSpPr>
              <a:spLocks/>
            </p:cNvSpPr>
            <p:nvPr/>
          </p:nvSpPr>
          <p:spPr bwMode="auto">
            <a:xfrm>
              <a:off x="7559758" y="2387426"/>
              <a:ext cx="242848" cy="177077"/>
            </a:xfrm>
            <a:custGeom>
              <a:avLst/>
              <a:gdLst>
                <a:gd name="T0" fmla="*/ 0 w 170"/>
                <a:gd name="T1" fmla="*/ 24 h 123"/>
                <a:gd name="T2" fmla="*/ 3 w 170"/>
                <a:gd name="T3" fmla="*/ 44 h 123"/>
                <a:gd name="T4" fmla="*/ 16 w 170"/>
                <a:gd name="T5" fmla="*/ 33 h 123"/>
                <a:gd name="T6" fmla="*/ 28 w 170"/>
                <a:gd name="T7" fmla="*/ 25 h 123"/>
                <a:gd name="T8" fmla="*/ 31 w 170"/>
                <a:gd name="T9" fmla="*/ 27 h 123"/>
                <a:gd name="T10" fmla="*/ 41 w 170"/>
                <a:gd name="T11" fmla="*/ 22 h 123"/>
                <a:gd name="T12" fmla="*/ 63 w 170"/>
                <a:gd name="T13" fmla="*/ 22 h 123"/>
                <a:gd name="T14" fmla="*/ 70 w 170"/>
                <a:gd name="T15" fmla="*/ 36 h 123"/>
                <a:gd name="T16" fmla="*/ 83 w 170"/>
                <a:gd name="T17" fmla="*/ 43 h 123"/>
                <a:gd name="T18" fmla="*/ 93 w 170"/>
                <a:gd name="T19" fmla="*/ 51 h 123"/>
                <a:gd name="T20" fmla="*/ 92 w 170"/>
                <a:gd name="T21" fmla="*/ 60 h 123"/>
                <a:gd name="T22" fmla="*/ 89 w 170"/>
                <a:gd name="T23" fmla="*/ 74 h 123"/>
                <a:gd name="T24" fmla="*/ 94 w 170"/>
                <a:gd name="T25" fmla="*/ 75 h 123"/>
                <a:gd name="T26" fmla="*/ 101 w 170"/>
                <a:gd name="T27" fmla="*/ 75 h 123"/>
                <a:gd name="T28" fmla="*/ 106 w 170"/>
                <a:gd name="T29" fmla="*/ 75 h 123"/>
                <a:gd name="T30" fmla="*/ 122 w 170"/>
                <a:gd name="T31" fmla="*/ 78 h 123"/>
                <a:gd name="T32" fmla="*/ 129 w 170"/>
                <a:gd name="T33" fmla="*/ 79 h 123"/>
                <a:gd name="T34" fmla="*/ 124 w 170"/>
                <a:gd name="T35" fmla="*/ 72 h 123"/>
                <a:gd name="T36" fmla="*/ 124 w 170"/>
                <a:gd name="T37" fmla="*/ 68 h 123"/>
                <a:gd name="T38" fmla="*/ 116 w 170"/>
                <a:gd name="T39" fmla="*/ 57 h 123"/>
                <a:gd name="T40" fmla="*/ 115 w 170"/>
                <a:gd name="T41" fmla="*/ 43 h 123"/>
                <a:gd name="T42" fmla="*/ 113 w 170"/>
                <a:gd name="T43" fmla="*/ 31 h 123"/>
                <a:gd name="T44" fmla="*/ 115 w 170"/>
                <a:gd name="T45" fmla="*/ 28 h 123"/>
                <a:gd name="T46" fmla="*/ 124 w 170"/>
                <a:gd name="T47" fmla="*/ 18 h 123"/>
                <a:gd name="T48" fmla="*/ 129 w 170"/>
                <a:gd name="T49" fmla="*/ 13 h 123"/>
                <a:gd name="T50" fmla="*/ 125 w 170"/>
                <a:gd name="T51" fmla="*/ 21 h 123"/>
                <a:gd name="T52" fmla="*/ 123 w 170"/>
                <a:gd name="T53" fmla="*/ 31 h 123"/>
                <a:gd name="T54" fmla="*/ 122 w 170"/>
                <a:gd name="T55" fmla="*/ 36 h 123"/>
                <a:gd name="T56" fmla="*/ 126 w 170"/>
                <a:gd name="T57" fmla="*/ 41 h 123"/>
                <a:gd name="T58" fmla="*/ 131 w 170"/>
                <a:gd name="T59" fmla="*/ 46 h 123"/>
                <a:gd name="T60" fmla="*/ 134 w 170"/>
                <a:gd name="T61" fmla="*/ 51 h 123"/>
                <a:gd name="T62" fmla="*/ 130 w 170"/>
                <a:gd name="T63" fmla="*/ 57 h 123"/>
                <a:gd name="T64" fmla="*/ 128 w 170"/>
                <a:gd name="T65" fmla="*/ 61 h 123"/>
                <a:gd name="T66" fmla="*/ 129 w 170"/>
                <a:gd name="T67" fmla="*/ 65 h 123"/>
                <a:gd name="T68" fmla="*/ 139 w 170"/>
                <a:gd name="T69" fmla="*/ 66 h 123"/>
                <a:gd name="T70" fmla="*/ 146 w 170"/>
                <a:gd name="T71" fmla="*/ 75 h 123"/>
                <a:gd name="T72" fmla="*/ 147 w 170"/>
                <a:gd name="T73" fmla="*/ 81 h 123"/>
                <a:gd name="T74" fmla="*/ 152 w 170"/>
                <a:gd name="T75" fmla="*/ 89 h 123"/>
                <a:gd name="T76" fmla="*/ 148 w 170"/>
                <a:gd name="T77" fmla="*/ 104 h 123"/>
                <a:gd name="T78" fmla="*/ 149 w 170"/>
                <a:gd name="T79" fmla="*/ 120 h 123"/>
                <a:gd name="T80" fmla="*/ 153 w 170"/>
                <a:gd name="T81" fmla="*/ 116 h 123"/>
                <a:gd name="T82" fmla="*/ 157 w 170"/>
                <a:gd name="T83" fmla="*/ 102 h 123"/>
                <a:gd name="T84" fmla="*/ 157 w 170"/>
                <a:gd name="T85" fmla="*/ 97 h 123"/>
                <a:gd name="T86" fmla="*/ 163 w 170"/>
                <a:gd name="T87" fmla="*/ 91 h 123"/>
                <a:gd name="T88" fmla="*/ 163 w 170"/>
                <a:gd name="T89" fmla="*/ 79 h 123"/>
                <a:gd name="T90" fmla="*/ 167 w 170"/>
                <a:gd name="T91" fmla="*/ 71 h 123"/>
                <a:gd name="T92" fmla="*/ 167 w 170"/>
                <a:gd name="T93" fmla="*/ 77 h 123"/>
                <a:gd name="T94" fmla="*/ 168 w 170"/>
                <a:gd name="T95" fmla="*/ 82 h 123"/>
                <a:gd name="T96" fmla="*/ 170 w 170"/>
                <a:gd name="T97" fmla="*/ 68 h 123"/>
                <a:gd name="T98" fmla="*/ 169 w 170"/>
                <a:gd name="T99" fmla="*/ 54 h 123"/>
                <a:gd name="T100" fmla="*/ 134 w 170"/>
                <a:gd name="T10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0" h="123">
                  <a:moveTo>
                    <a:pt x="134" y="0"/>
                  </a:moveTo>
                  <a:cubicBezTo>
                    <a:pt x="0" y="24"/>
                    <a:pt x="0" y="24"/>
                    <a:pt x="0" y="24"/>
                  </a:cubicBezTo>
                  <a:cubicBezTo>
                    <a:pt x="0" y="24"/>
                    <a:pt x="0" y="24"/>
                    <a:pt x="0" y="24"/>
                  </a:cubicBezTo>
                  <a:cubicBezTo>
                    <a:pt x="3" y="44"/>
                    <a:pt x="3" y="44"/>
                    <a:pt x="3" y="44"/>
                  </a:cubicBezTo>
                  <a:cubicBezTo>
                    <a:pt x="7" y="44"/>
                    <a:pt x="7" y="44"/>
                    <a:pt x="7" y="44"/>
                  </a:cubicBezTo>
                  <a:cubicBezTo>
                    <a:pt x="16" y="33"/>
                    <a:pt x="16" y="33"/>
                    <a:pt x="16" y="33"/>
                  </a:cubicBezTo>
                  <a:cubicBezTo>
                    <a:pt x="22" y="33"/>
                    <a:pt x="22" y="33"/>
                    <a:pt x="22" y="33"/>
                  </a:cubicBezTo>
                  <a:cubicBezTo>
                    <a:pt x="28" y="25"/>
                    <a:pt x="28" y="25"/>
                    <a:pt x="28" y="25"/>
                  </a:cubicBezTo>
                  <a:cubicBezTo>
                    <a:pt x="30" y="25"/>
                    <a:pt x="30" y="25"/>
                    <a:pt x="30" y="25"/>
                  </a:cubicBezTo>
                  <a:cubicBezTo>
                    <a:pt x="31" y="27"/>
                    <a:pt x="31" y="27"/>
                    <a:pt x="31" y="27"/>
                  </a:cubicBezTo>
                  <a:cubicBezTo>
                    <a:pt x="38" y="22"/>
                    <a:pt x="38" y="22"/>
                    <a:pt x="38" y="22"/>
                  </a:cubicBezTo>
                  <a:cubicBezTo>
                    <a:pt x="41" y="22"/>
                    <a:pt x="41" y="22"/>
                    <a:pt x="41" y="22"/>
                  </a:cubicBezTo>
                  <a:cubicBezTo>
                    <a:pt x="49" y="18"/>
                    <a:pt x="49" y="18"/>
                    <a:pt x="49" y="18"/>
                  </a:cubicBezTo>
                  <a:cubicBezTo>
                    <a:pt x="63" y="22"/>
                    <a:pt x="63" y="22"/>
                    <a:pt x="63" y="22"/>
                  </a:cubicBezTo>
                  <a:cubicBezTo>
                    <a:pt x="67" y="28"/>
                    <a:pt x="67" y="28"/>
                    <a:pt x="67" y="28"/>
                  </a:cubicBezTo>
                  <a:cubicBezTo>
                    <a:pt x="70" y="36"/>
                    <a:pt x="70" y="36"/>
                    <a:pt x="70" y="36"/>
                  </a:cubicBezTo>
                  <a:cubicBezTo>
                    <a:pt x="71" y="36"/>
                    <a:pt x="71" y="36"/>
                    <a:pt x="71" y="36"/>
                  </a:cubicBezTo>
                  <a:cubicBezTo>
                    <a:pt x="83" y="43"/>
                    <a:pt x="83" y="43"/>
                    <a:pt x="83" y="43"/>
                  </a:cubicBezTo>
                  <a:cubicBezTo>
                    <a:pt x="88" y="48"/>
                    <a:pt x="88" y="48"/>
                    <a:pt x="88" y="48"/>
                  </a:cubicBezTo>
                  <a:cubicBezTo>
                    <a:pt x="93" y="51"/>
                    <a:pt x="93" y="51"/>
                    <a:pt x="93" y="51"/>
                  </a:cubicBezTo>
                  <a:cubicBezTo>
                    <a:pt x="94" y="56"/>
                    <a:pt x="94" y="56"/>
                    <a:pt x="94" y="56"/>
                  </a:cubicBezTo>
                  <a:cubicBezTo>
                    <a:pt x="92" y="60"/>
                    <a:pt x="92" y="60"/>
                    <a:pt x="92" y="60"/>
                  </a:cubicBezTo>
                  <a:cubicBezTo>
                    <a:pt x="88" y="61"/>
                    <a:pt x="88" y="61"/>
                    <a:pt x="88" y="61"/>
                  </a:cubicBezTo>
                  <a:cubicBezTo>
                    <a:pt x="89" y="74"/>
                    <a:pt x="89" y="74"/>
                    <a:pt x="89" y="74"/>
                  </a:cubicBezTo>
                  <a:cubicBezTo>
                    <a:pt x="91" y="76"/>
                    <a:pt x="91" y="76"/>
                    <a:pt x="91" y="76"/>
                  </a:cubicBezTo>
                  <a:cubicBezTo>
                    <a:pt x="94" y="75"/>
                    <a:pt x="94" y="75"/>
                    <a:pt x="94" y="75"/>
                  </a:cubicBezTo>
                  <a:cubicBezTo>
                    <a:pt x="97" y="74"/>
                    <a:pt x="97" y="74"/>
                    <a:pt x="97" y="74"/>
                  </a:cubicBezTo>
                  <a:cubicBezTo>
                    <a:pt x="101" y="75"/>
                    <a:pt x="101" y="75"/>
                    <a:pt x="101" y="75"/>
                  </a:cubicBezTo>
                  <a:cubicBezTo>
                    <a:pt x="102" y="76"/>
                    <a:pt x="102" y="76"/>
                    <a:pt x="102" y="76"/>
                  </a:cubicBezTo>
                  <a:cubicBezTo>
                    <a:pt x="106" y="75"/>
                    <a:pt x="106" y="75"/>
                    <a:pt x="106" y="75"/>
                  </a:cubicBezTo>
                  <a:cubicBezTo>
                    <a:pt x="119" y="76"/>
                    <a:pt x="119" y="76"/>
                    <a:pt x="119" y="76"/>
                  </a:cubicBezTo>
                  <a:cubicBezTo>
                    <a:pt x="122" y="78"/>
                    <a:pt x="122" y="78"/>
                    <a:pt x="122" y="78"/>
                  </a:cubicBezTo>
                  <a:cubicBezTo>
                    <a:pt x="126" y="80"/>
                    <a:pt x="126" y="80"/>
                    <a:pt x="126" y="80"/>
                  </a:cubicBezTo>
                  <a:cubicBezTo>
                    <a:pt x="129" y="79"/>
                    <a:pt x="129" y="79"/>
                    <a:pt x="129" y="79"/>
                  </a:cubicBezTo>
                  <a:cubicBezTo>
                    <a:pt x="127" y="75"/>
                    <a:pt x="127" y="75"/>
                    <a:pt x="127" y="75"/>
                  </a:cubicBezTo>
                  <a:cubicBezTo>
                    <a:pt x="124" y="72"/>
                    <a:pt x="124" y="72"/>
                    <a:pt x="124" y="72"/>
                  </a:cubicBezTo>
                  <a:cubicBezTo>
                    <a:pt x="124" y="69"/>
                    <a:pt x="124" y="69"/>
                    <a:pt x="124" y="69"/>
                  </a:cubicBezTo>
                  <a:cubicBezTo>
                    <a:pt x="124" y="68"/>
                    <a:pt x="124" y="68"/>
                    <a:pt x="124" y="68"/>
                  </a:cubicBezTo>
                  <a:cubicBezTo>
                    <a:pt x="118" y="60"/>
                    <a:pt x="118" y="60"/>
                    <a:pt x="118" y="60"/>
                  </a:cubicBezTo>
                  <a:cubicBezTo>
                    <a:pt x="116" y="57"/>
                    <a:pt x="116" y="57"/>
                    <a:pt x="116" y="57"/>
                  </a:cubicBezTo>
                  <a:cubicBezTo>
                    <a:pt x="116" y="50"/>
                    <a:pt x="116" y="50"/>
                    <a:pt x="116" y="50"/>
                  </a:cubicBezTo>
                  <a:cubicBezTo>
                    <a:pt x="115" y="43"/>
                    <a:pt x="115" y="43"/>
                    <a:pt x="115" y="43"/>
                  </a:cubicBezTo>
                  <a:cubicBezTo>
                    <a:pt x="116" y="36"/>
                    <a:pt x="116" y="36"/>
                    <a:pt x="116" y="36"/>
                  </a:cubicBezTo>
                  <a:cubicBezTo>
                    <a:pt x="113" y="31"/>
                    <a:pt x="113" y="31"/>
                    <a:pt x="113" y="31"/>
                  </a:cubicBezTo>
                  <a:cubicBezTo>
                    <a:pt x="111" y="28"/>
                    <a:pt x="111" y="28"/>
                    <a:pt x="111" y="28"/>
                  </a:cubicBezTo>
                  <a:cubicBezTo>
                    <a:pt x="115" y="28"/>
                    <a:pt x="115" y="28"/>
                    <a:pt x="115" y="28"/>
                  </a:cubicBezTo>
                  <a:cubicBezTo>
                    <a:pt x="118" y="22"/>
                    <a:pt x="118" y="22"/>
                    <a:pt x="118" y="22"/>
                  </a:cubicBezTo>
                  <a:cubicBezTo>
                    <a:pt x="124" y="18"/>
                    <a:pt x="124" y="18"/>
                    <a:pt x="124" y="18"/>
                  </a:cubicBezTo>
                  <a:cubicBezTo>
                    <a:pt x="127" y="12"/>
                    <a:pt x="127" y="12"/>
                    <a:pt x="127" y="12"/>
                  </a:cubicBezTo>
                  <a:cubicBezTo>
                    <a:pt x="129" y="13"/>
                    <a:pt x="129" y="13"/>
                    <a:pt x="129" y="13"/>
                  </a:cubicBezTo>
                  <a:cubicBezTo>
                    <a:pt x="128" y="20"/>
                    <a:pt x="128" y="20"/>
                    <a:pt x="128" y="20"/>
                  </a:cubicBezTo>
                  <a:cubicBezTo>
                    <a:pt x="125" y="21"/>
                    <a:pt x="125" y="21"/>
                    <a:pt x="125" y="21"/>
                  </a:cubicBezTo>
                  <a:cubicBezTo>
                    <a:pt x="123" y="27"/>
                    <a:pt x="123" y="27"/>
                    <a:pt x="123" y="27"/>
                  </a:cubicBezTo>
                  <a:cubicBezTo>
                    <a:pt x="123" y="31"/>
                    <a:pt x="123" y="31"/>
                    <a:pt x="123" y="31"/>
                  </a:cubicBezTo>
                  <a:cubicBezTo>
                    <a:pt x="127" y="31"/>
                    <a:pt x="127" y="31"/>
                    <a:pt x="127" y="31"/>
                  </a:cubicBezTo>
                  <a:cubicBezTo>
                    <a:pt x="122" y="36"/>
                    <a:pt x="122" y="36"/>
                    <a:pt x="122" y="36"/>
                  </a:cubicBezTo>
                  <a:cubicBezTo>
                    <a:pt x="120" y="39"/>
                    <a:pt x="120" y="39"/>
                    <a:pt x="120" y="39"/>
                  </a:cubicBezTo>
                  <a:cubicBezTo>
                    <a:pt x="126" y="41"/>
                    <a:pt x="126" y="41"/>
                    <a:pt x="126" y="41"/>
                  </a:cubicBezTo>
                  <a:cubicBezTo>
                    <a:pt x="128" y="42"/>
                    <a:pt x="128" y="42"/>
                    <a:pt x="128" y="42"/>
                  </a:cubicBezTo>
                  <a:cubicBezTo>
                    <a:pt x="131" y="46"/>
                    <a:pt x="131" y="46"/>
                    <a:pt x="131" y="46"/>
                  </a:cubicBezTo>
                  <a:cubicBezTo>
                    <a:pt x="130" y="47"/>
                    <a:pt x="130" y="47"/>
                    <a:pt x="130" y="47"/>
                  </a:cubicBezTo>
                  <a:cubicBezTo>
                    <a:pt x="134" y="51"/>
                    <a:pt x="134" y="51"/>
                    <a:pt x="134" y="51"/>
                  </a:cubicBezTo>
                  <a:cubicBezTo>
                    <a:pt x="134" y="53"/>
                    <a:pt x="134" y="53"/>
                    <a:pt x="134" y="53"/>
                  </a:cubicBezTo>
                  <a:cubicBezTo>
                    <a:pt x="130" y="57"/>
                    <a:pt x="130" y="57"/>
                    <a:pt x="130" y="57"/>
                  </a:cubicBezTo>
                  <a:cubicBezTo>
                    <a:pt x="127" y="57"/>
                    <a:pt x="127" y="57"/>
                    <a:pt x="127" y="57"/>
                  </a:cubicBezTo>
                  <a:cubicBezTo>
                    <a:pt x="128" y="61"/>
                    <a:pt x="128" y="61"/>
                    <a:pt x="128" y="61"/>
                  </a:cubicBezTo>
                  <a:cubicBezTo>
                    <a:pt x="127" y="63"/>
                    <a:pt x="127" y="63"/>
                    <a:pt x="127" y="63"/>
                  </a:cubicBezTo>
                  <a:cubicBezTo>
                    <a:pt x="129" y="65"/>
                    <a:pt x="129" y="65"/>
                    <a:pt x="129" y="65"/>
                  </a:cubicBezTo>
                  <a:cubicBezTo>
                    <a:pt x="133" y="66"/>
                    <a:pt x="133" y="66"/>
                    <a:pt x="133" y="66"/>
                  </a:cubicBezTo>
                  <a:cubicBezTo>
                    <a:pt x="139" y="66"/>
                    <a:pt x="139" y="66"/>
                    <a:pt x="139" y="66"/>
                  </a:cubicBezTo>
                  <a:cubicBezTo>
                    <a:pt x="143" y="69"/>
                    <a:pt x="143" y="69"/>
                    <a:pt x="143" y="69"/>
                  </a:cubicBezTo>
                  <a:cubicBezTo>
                    <a:pt x="146" y="75"/>
                    <a:pt x="146" y="75"/>
                    <a:pt x="146" y="75"/>
                  </a:cubicBezTo>
                  <a:cubicBezTo>
                    <a:pt x="148" y="80"/>
                    <a:pt x="148" y="80"/>
                    <a:pt x="148" y="80"/>
                  </a:cubicBezTo>
                  <a:cubicBezTo>
                    <a:pt x="147" y="81"/>
                    <a:pt x="147" y="81"/>
                    <a:pt x="147" y="81"/>
                  </a:cubicBezTo>
                  <a:cubicBezTo>
                    <a:pt x="150" y="84"/>
                    <a:pt x="150" y="84"/>
                    <a:pt x="150" y="84"/>
                  </a:cubicBezTo>
                  <a:cubicBezTo>
                    <a:pt x="152" y="89"/>
                    <a:pt x="152" y="89"/>
                    <a:pt x="152" y="89"/>
                  </a:cubicBezTo>
                  <a:cubicBezTo>
                    <a:pt x="149" y="98"/>
                    <a:pt x="149" y="98"/>
                    <a:pt x="149" y="98"/>
                  </a:cubicBezTo>
                  <a:cubicBezTo>
                    <a:pt x="148" y="104"/>
                    <a:pt x="148" y="104"/>
                    <a:pt x="148" y="104"/>
                  </a:cubicBezTo>
                  <a:cubicBezTo>
                    <a:pt x="148" y="114"/>
                    <a:pt x="148" y="114"/>
                    <a:pt x="148" y="114"/>
                  </a:cubicBezTo>
                  <a:cubicBezTo>
                    <a:pt x="149" y="120"/>
                    <a:pt x="149" y="120"/>
                    <a:pt x="149" y="120"/>
                  </a:cubicBezTo>
                  <a:cubicBezTo>
                    <a:pt x="151" y="123"/>
                    <a:pt x="151" y="123"/>
                    <a:pt x="151" y="123"/>
                  </a:cubicBezTo>
                  <a:cubicBezTo>
                    <a:pt x="153" y="116"/>
                    <a:pt x="153" y="116"/>
                    <a:pt x="153" y="116"/>
                  </a:cubicBezTo>
                  <a:cubicBezTo>
                    <a:pt x="154" y="105"/>
                    <a:pt x="154" y="105"/>
                    <a:pt x="154" y="105"/>
                  </a:cubicBezTo>
                  <a:cubicBezTo>
                    <a:pt x="157" y="102"/>
                    <a:pt x="157" y="102"/>
                    <a:pt x="157" y="102"/>
                  </a:cubicBezTo>
                  <a:cubicBezTo>
                    <a:pt x="157" y="99"/>
                    <a:pt x="157" y="99"/>
                    <a:pt x="157" y="99"/>
                  </a:cubicBezTo>
                  <a:cubicBezTo>
                    <a:pt x="157" y="97"/>
                    <a:pt x="157" y="97"/>
                    <a:pt x="157" y="97"/>
                  </a:cubicBezTo>
                  <a:cubicBezTo>
                    <a:pt x="160" y="95"/>
                    <a:pt x="160" y="95"/>
                    <a:pt x="160" y="95"/>
                  </a:cubicBezTo>
                  <a:cubicBezTo>
                    <a:pt x="163" y="91"/>
                    <a:pt x="163" y="91"/>
                    <a:pt x="163" y="91"/>
                  </a:cubicBezTo>
                  <a:cubicBezTo>
                    <a:pt x="163" y="82"/>
                    <a:pt x="163" y="82"/>
                    <a:pt x="163" y="82"/>
                  </a:cubicBezTo>
                  <a:cubicBezTo>
                    <a:pt x="163" y="79"/>
                    <a:pt x="163" y="79"/>
                    <a:pt x="163" y="79"/>
                  </a:cubicBezTo>
                  <a:cubicBezTo>
                    <a:pt x="163" y="75"/>
                    <a:pt x="163" y="75"/>
                    <a:pt x="163" y="75"/>
                  </a:cubicBezTo>
                  <a:cubicBezTo>
                    <a:pt x="167" y="71"/>
                    <a:pt x="167" y="71"/>
                    <a:pt x="167" y="71"/>
                  </a:cubicBezTo>
                  <a:cubicBezTo>
                    <a:pt x="168" y="74"/>
                    <a:pt x="168" y="74"/>
                    <a:pt x="168" y="74"/>
                  </a:cubicBezTo>
                  <a:cubicBezTo>
                    <a:pt x="167" y="77"/>
                    <a:pt x="167" y="77"/>
                    <a:pt x="167" y="77"/>
                  </a:cubicBezTo>
                  <a:cubicBezTo>
                    <a:pt x="167" y="77"/>
                    <a:pt x="165" y="80"/>
                    <a:pt x="165" y="80"/>
                  </a:cubicBezTo>
                  <a:cubicBezTo>
                    <a:pt x="166" y="81"/>
                    <a:pt x="168" y="82"/>
                    <a:pt x="168" y="82"/>
                  </a:cubicBezTo>
                  <a:cubicBezTo>
                    <a:pt x="170" y="77"/>
                    <a:pt x="170" y="77"/>
                    <a:pt x="170" y="77"/>
                  </a:cubicBezTo>
                  <a:cubicBezTo>
                    <a:pt x="170" y="68"/>
                    <a:pt x="170" y="68"/>
                    <a:pt x="170" y="68"/>
                  </a:cubicBezTo>
                  <a:cubicBezTo>
                    <a:pt x="169" y="54"/>
                    <a:pt x="169" y="54"/>
                    <a:pt x="169" y="54"/>
                  </a:cubicBezTo>
                  <a:cubicBezTo>
                    <a:pt x="169" y="54"/>
                    <a:pt x="169" y="54"/>
                    <a:pt x="169" y="54"/>
                  </a:cubicBezTo>
                  <a:cubicBezTo>
                    <a:pt x="148" y="57"/>
                    <a:pt x="148" y="57"/>
                    <a:pt x="148" y="57"/>
                  </a:cubicBezTo>
                  <a:lnTo>
                    <a:pt x="134" y="0"/>
                  </a:lnTo>
                  <a:close/>
                </a:path>
              </a:pathLst>
            </a:custGeom>
            <a:solidFill>
              <a:schemeClr val="accent3"/>
            </a:solidFill>
            <a:ln w="0" cap="flat">
              <a:solidFill>
                <a:schemeClr val="tx2"/>
              </a:solidFill>
              <a:prstDash val="solid"/>
              <a:miter lim="800000"/>
              <a:headEnd/>
              <a:tailEnd/>
            </a:ln>
          </p:spPr>
          <p:txBody>
            <a:bodyPr vert="horz" wrap="square" lIns="34290" tIns="17145" rIns="34290" bIns="1714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75" b="1" i="0" u="none" strike="noStrike" kern="1200" cap="none" spc="0" normalizeH="0" baseline="0" noProof="0">
                <a:ln>
                  <a:noFill/>
                </a:ln>
                <a:solidFill>
                  <a:prstClr val="black"/>
                </a:solidFill>
                <a:effectLst/>
                <a:uLnTx/>
                <a:uFillTx/>
                <a:latin typeface="Source Sans Pro" panose="020B0503030403020204" pitchFamily="34" charset="0"/>
                <a:ea typeface="+mn-ea"/>
                <a:cs typeface="+mn-cs"/>
              </a:endParaRPr>
            </a:p>
          </p:txBody>
        </p:sp>
        <p:sp>
          <p:nvSpPr>
            <p:cNvPr id="108" name="Freeform 44">
              <a:extLst>
                <a:ext uri="{FF2B5EF4-FFF2-40B4-BE49-F238E27FC236}">
                  <a16:creationId xmlns:a16="http://schemas.microsoft.com/office/drawing/2014/main" id="{E5C43CAB-8C4F-6FF8-1158-0BA74A6DB269}"/>
                </a:ext>
              </a:extLst>
            </p:cNvPr>
            <p:cNvSpPr>
              <a:spLocks/>
            </p:cNvSpPr>
            <p:nvPr/>
          </p:nvSpPr>
          <p:spPr bwMode="auto">
            <a:xfrm>
              <a:off x="7411350" y="2367189"/>
              <a:ext cx="249594" cy="246221"/>
            </a:xfrm>
            <a:custGeom>
              <a:avLst/>
              <a:gdLst>
                <a:gd name="T0" fmla="*/ 24 w 148"/>
                <a:gd name="T1" fmla="*/ 136 h 146"/>
                <a:gd name="T2" fmla="*/ 31 w 148"/>
                <a:gd name="T3" fmla="*/ 144 h 146"/>
                <a:gd name="T4" fmla="*/ 38 w 148"/>
                <a:gd name="T5" fmla="*/ 146 h 146"/>
                <a:gd name="T6" fmla="*/ 48 w 148"/>
                <a:gd name="T7" fmla="*/ 142 h 146"/>
                <a:gd name="T8" fmla="*/ 64 w 148"/>
                <a:gd name="T9" fmla="*/ 134 h 146"/>
                <a:gd name="T10" fmla="*/ 79 w 148"/>
                <a:gd name="T11" fmla="*/ 125 h 146"/>
                <a:gd name="T12" fmla="*/ 79 w 148"/>
                <a:gd name="T13" fmla="*/ 112 h 146"/>
                <a:gd name="T14" fmla="*/ 87 w 148"/>
                <a:gd name="T15" fmla="*/ 99 h 146"/>
                <a:gd name="T16" fmla="*/ 91 w 148"/>
                <a:gd name="T17" fmla="*/ 80 h 146"/>
                <a:gd name="T18" fmla="*/ 100 w 148"/>
                <a:gd name="T19" fmla="*/ 84 h 146"/>
                <a:gd name="T20" fmla="*/ 103 w 148"/>
                <a:gd name="T21" fmla="*/ 83 h 146"/>
                <a:gd name="T22" fmla="*/ 108 w 148"/>
                <a:gd name="T23" fmla="*/ 71 h 146"/>
                <a:gd name="T24" fmla="*/ 110 w 148"/>
                <a:gd name="T25" fmla="*/ 67 h 146"/>
                <a:gd name="T26" fmla="*/ 114 w 148"/>
                <a:gd name="T27" fmla="*/ 69 h 146"/>
                <a:gd name="T28" fmla="*/ 122 w 148"/>
                <a:gd name="T29" fmla="*/ 57 h 146"/>
                <a:gd name="T30" fmla="*/ 126 w 148"/>
                <a:gd name="T31" fmla="*/ 47 h 146"/>
                <a:gd name="T32" fmla="*/ 135 w 148"/>
                <a:gd name="T33" fmla="*/ 44 h 146"/>
                <a:gd name="T34" fmla="*/ 143 w 148"/>
                <a:gd name="T35" fmla="*/ 47 h 146"/>
                <a:gd name="T36" fmla="*/ 148 w 148"/>
                <a:gd name="T37" fmla="*/ 43 h 146"/>
                <a:gd name="T38" fmla="*/ 145 w 148"/>
                <a:gd name="T39" fmla="*/ 36 h 146"/>
                <a:gd name="T40" fmla="*/ 130 w 148"/>
                <a:gd name="T41" fmla="*/ 28 h 146"/>
                <a:gd name="T42" fmla="*/ 120 w 148"/>
                <a:gd name="T43" fmla="*/ 31 h 146"/>
                <a:gd name="T44" fmla="*/ 113 w 148"/>
                <a:gd name="T45" fmla="*/ 34 h 146"/>
                <a:gd name="T46" fmla="*/ 107 w 148"/>
                <a:gd name="T47" fmla="*/ 40 h 146"/>
                <a:gd name="T48" fmla="*/ 94 w 148"/>
                <a:gd name="T49" fmla="*/ 50 h 146"/>
                <a:gd name="T50" fmla="*/ 88 w 148"/>
                <a:gd name="T51" fmla="*/ 33 h 146"/>
                <a:gd name="T52" fmla="*/ 51 w 148"/>
                <a:gd name="T53" fmla="*/ 0 h 146"/>
                <a:gd name="T54" fmla="*/ 47 w 148"/>
                <a:gd name="T55" fmla="*/ 3 h 146"/>
                <a:gd name="T56" fmla="*/ 48 w 148"/>
                <a:gd name="T57" fmla="*/ 7 h 146"/>
                <a:gd name="T58" fmla="*/ 48 w 148"/>
                <a:gd name="T59" fmla="*/ 19 h 146"/>
                <a:gd name="T60" fmla="*/ 47 w 148"/>
                <a:gd name="T61" fmla="*/ 28 h 146"/>
                <a:gd name="T62" fmla="*/ 46 w 148"/>
                <a:gd name="T63" fmla="*/ 39 h 146"/>
                <a:gd name="T64" fmla="*/ 36 w 148"/>
                <a:gd name="T65" fmla="*/ 51 h 146"/>
                <a:gd name="T66" fmla="*/ 28 w 148"/>
                <a:gd name="T67" fmla="*/ 55 h 146"/>
                <a:gd name="T68" fmla="*/ 21 w 148"/>
                <a:gd name="T69" fmla="*/ 65 h 146"/>
                <a:gd name="T70" fmla="*/ 19 w 148"/>
                <a:gd name="T71" fmla="*/ 76 h 146"/>
                <a:gd name="T72" fmla="*/ 12 w 148"/>
                <a:gd name="T73" fmla="*/ 76 h 146"/>
                <a:gd name="T74" fmla="*/ 9 w 148"/>
                <a:gd name="T75" fmla="*/ 91 h 146"/>
                <a:gd name="T76" fmla="*/ 3 w 148"/>
                <a:gd name="T77" fmla="*/ 98 h 146"/>
                <a:gd name="T78" fmla="*/ 3 w 148"/>
                <a:gd name="T79" fmla="*/ 114 h 146"/>
                <a:gd name="T80" fmla="*/ 10 w 148"/>
                <a:gd name="T81" fmla="*/ 127 h 146"/>
                <a:gd name="T82" fmla="*/ 19 w 148"/>
                <a:gd name="T83" fmla="*/ 138 h 146"/>
                <a:gd name="T84" fmla="*/ 21 w 148"/>
                <a:gd name="T85" fmla="*/ 13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8" h="146">
                  <a:moveTo>
                    <a:pt x="21" y="136"/>
                  </a:moveTo>
                  <a:lnTo>
                    <a:pt x="24" y="136"/>
                  </a:lnTo>
                  <a:lnTo>
                    <a:pt x="25" y="139"/>
                  </a:lnTo>
                  <a:lnTo>
                    <a:pt x="31" y="144"/>
                  </a:lnTo>
                  <a:lnTo>
                    <a:pt x="36" y="146"/>
                  </a:lnTo>
                  <a:lnTo>
                    <a:pt x="38" y="146"/>
                  </a:lnTo>
                  <a:lnTo>
                    <a:pt x="44" y="139"/>
                  </a:lnTo>
                  <a:lnTo>
                    <a:pt x="48" y="142"/>
                  </a:lnTo>
                  <a:lnTo>
                    <a:pt x="57" y="140"/>
                  </a:lnTo>
                  <a:lnTo>
                    <a:pt x="64" y="134"/>
                  </a:lnTo>
                  <a:lnTo>
                    <a:pt x="75" y="128"/>
                  </a:lnTo>
                  <a:lnTo>
                    <a:pt x="79" y="125"/>
                  </a:lnTo>
                  <a:lnTo>
                    <a:pt x="78" y="117"/>
                  </a:lnTo>
                  <a:lnTo>
                    <a:pt x="79" y="112"/>
                  </a:lnTo>
                  <a:lnTo>
                    <a:pt x="84" y="107"/>
                  </a:lnTo>
                  <a:lnTo>
                    <a:pt x="87" y="99"/>
                  </a:lnTo>
                  <a:lnTo>
                    <a:pt x="90" y="87"/>
                  </a:lnTo>
                  <a:lnTo>
                    <a:pt x="91" y="80"/>
                  </a:lnTo>
                  <a:lnTo>
                    <a:pt x="95" y="82"/>
                  </a:lnTo>
                  <a:lnTo>
                    <a:pt x="100" y="84"/>
                  </a:lnTo>
                  <a:lnTo>
                    <a:pt x="102" y="85"/>
                  </a:lnTo>
                  <a:lnTo>
                    <a:pt x="103" y="83"/>
                  </a:lnTo>
                  <a:lnTo>
                    <a:pt x="106" y="75"/>
                  </a:lnTo>
                  <a:lnTo>
                    <a:pt x="108" y="71"/>
                  </a:lnTo>
                  <a:lnTo>
                    <a:pt x="109" y="67"/>
                  </a:lnTo>
                  <a:lnTo>
                    <a:pt x="110" y="67"/>
                  </a:lnTo>
                  <a:lnTo>
                    <a:pt x="113" y="67"/>
                  </a:lnTo>
                  <a:lnTo>
                    <a:pt x="114" y="69"/>
                  </a:lnTo>
                  <a:lnTo>
                    <a:pt x="119" y="60"/>
                  </a:lnTo>
                  <a:lnTo>
                    <a:pt x="122" y="57"/>
                  </a:lnTo>
                  <a:lnTo>
                    <a:pt x="124" y="54"/>
                  </a:lnTo>
                  <a:lnTo>
                    <a:pt x="126" y="47"/>
                  </a:lnTo>
                  <a:lnTo>
                    <a:pt x="126" y="39"/>
                  </a:lnTo>
                  <a:lnTo>
                    <a:pt x="135" y="44"/>
                  </a:lnTo>
                  <a:lnTo>
                    <a:pt x="141" y="47"/>
                  </a:lnTo>
                  <a:lnTo>
                    <a:pt x="143" y="47"/>
                  </a:lnTo>
                  <a:lnTo>
                    <a:pt x="146" y="44"/>
                  </a:lnTo>
                  <a:lnTo>
                    <a:pt x="148" y="43"/>
                  </a:lnTo>
                  <a:lnTo>
                    <a:pt x="147" y="43"/>
                  </a:lnTo>
                  <a:lnTo>
                    <a:pt x="145" y="36"/>
                  </a:lnTo>
                  <a:lnTo>
                    <a:pt x="141" y="31"/>
                  </a:lnTo>
                  <a:lnTo>
                    <a:pt x="130" y="28"/>
                  </a:lnTo>
                  <a:lnTo>
                    <a:pt x="123" y="31"/>
                  </a:lnTo>
                  <a:lnTo>
                    <a:pt x="120" y="31"/>
                  </a:lnTo>
                  <a:lnTo>
                    <a:pt x="114" y="35"/>
                  </a:lnTo>
                  <a:lnTo>
                    <a:pt x="113" y="34"/>
                  </a:lnTo>
                  <a:lnTo>
                    <a:pt x="112" y="34"/>
                  </a:lnTo>
                  <a:lnTo>
                    <a:pt x="107" y="40"/>
                  </a:lnTo>
                  <a:lnTo>
                    <a:pt x="102" y="40"/>
                  </a:lnTo>
                  <a:lnTo>
                    <a:pt x="94" y="50"/>
                  </a:lnTo>
                  <a:lnTo>
                    <a:pt x="91" y="50"/>
                  </a:lnTo>
                  <a:lnTo>
                    <a:pt x="88" y="33"/>
                  </a:lnTo>
                  <a:lnTo>
                    <a:pt x="57" y="39"/>
                  </a:lnTo>
                  <a:lnTo>
                    <a:pt x="51" y="0"/>
                  </a:lnTo>
                  <a:lnTo>
                    <a:pt x="48" y="0"/>
                  </a:lnTo>
                  <a:lnTo>
                    <a:pt x="47" y="3"/>
                  </a:lnTo>
                  <a:lnTo>
                    <a:pt x="48" y="6"/>
                  </a:lnTo>
                  <a:lnTo>
                    <a:pt x="48" y="7"/>
                  </a:lnTo>
                  <a:lnTo>
                    <a:pt x="48" y="15"/>
                  </a:lnTo>
                  <a:lnTo>
                    <a:pt x="48" y="19"/>
                  </a:lnTo>
                  <a:lnTo>
                    <a:pt x="47" y="22"/>
                  </a:lnTo>
                  <a:lnTo>
                    <a:pt x="47" y="28"/>
                  </a:lnTo>
                  <a:lnTo>
                    <a:pt x="46" y="36"/>
                  </a:lnTo>
                  <a:lnTo>
                    <a:pt x="46" y="39"/>
                  </a:lnTo>
                  <a:lnTo>
                    <a:pt x="44" y="44"/>
                  </a:lnTo>
                  <a:lnTo>
                    <a:pt x="36" y="51"/>
                  </a:lnTo>
                  <a:lnTo>
                    <a:pt x="33" y="55"/>
                  </a:lnTo>
                  <a:lnTo>
                    <a:pt x="28" y="55"/>
                  </a:lnTo>
                  <a:lnTo>
                    <a:pt x="24" y="61"/>
                  </a:lnTo>
                  <a:lnTo>
                    <a:pt x="21" y="65"/>
                  </a:lnTo>
                  <a:lnTo>
                    <a:pt x="20" y="75"/>
                  </a:lnTo>
                  <a:lnTo>
                    <a:pt x="19" y="76"/>
                  </a:lnTo>
                  <a:lnTo>
                    <a:pt x="15" y="73"/>
                  </a:lnTo>
                  <a:lnTo>
                    <a:pt x="12" y="76"/>
                  </a:lnTo>
                  <a:lnTo>
                    <a:pt x="9" y="87"/>
                  </a:lnTo>
                  <a:lnTo>
                    <a:pt x="9" y="91"/>
                  </a:lnTo>
                  <a:lnTo>
                    <a:pt x="7" y="94"/>
                  </a:lnTo>
                  <a:lnTo>
                    <a:pt x="3" y="98"/>
                  </a:lnTo>
                  <a:lnTo>
                    <a:pt x="0" y="101"/>
                  </a:lnTo>
                  <a:lnTo>
                    <a:pt x="3" y="114"/>
                  </a:lnTo>
                  <a:lnTo>
                    <a:pt x="5" y="120"/>
                  </a:lnTo>
                  <a:lnTo>
                    <a:pt x="10" y="127"/>
                  </a:lnTo>
                  <a:lnTo>
                    <a:pt x="15" y="132"/>
                  </a:lnTo>
                  <a:lnTo>
                    <a:pt x="19" y="138"/>
                  </a:lnTo>
                  <a:lnTo>
                    <a:pt x="20" y="138"/>
                  </a:lnTo>
                  <a:lnTo>
                    <a:pt x="21" y="136"/>
                  </a:lnTo>
                  <a:close/>
                </a:path>
              </a:pathLst>
            </a:custGeom>
            <a:solidFill>
              <a:schemeClr val="accent1"/>
            </a:solidFill>
            <a:ln w="0" cap="flat">
              <a:solidFill>
                <a:schemeClr val="tx2"/>
              </a:solidFill>
              <a:prstDash val="solid"/>
              <a:miter lim="800000"/>
              <a:headEnd/>
              <a:tailEnd/>
            </a:ln>
          </p:spPr>
          <p:txBody>
            <a:bodyPr vert="horz" wrap="square" lIns="34290" tIns="17145" rIns="34290" bIns="1714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75" b="1" i="0" u="none" strike="noStrike" kern="1200" cap="none" spc="0" normalizeH="0" baseline="0" noProof="0">
                <a:ln>
                  <a:noFill/>
                </a:ln>
                <a:solidFill>
                  <a:prstClr val="black"/>
                </a:solidFill>
                <a:effectLst/>
                <a:uLnTx/>
                <a:uFillTx/>
                <a:latin typeface="Source Sans Pro" panose="020B0503030403020204" pitchFamily="34" charset="0"/>
                <a:ea typeface="+mn-ea"/>
                <a:cs typeface="+mn-cs"/>
              </a:endParaRPr>
            </a:p>
          </p:txBody>
        </p:sp>
        <p:sp>
          <p:nvSpPr>
            <p:cNvPr id="109" name="Freeform 45">
              <a:extLst>
                <a:ext uri="{FF2B5EF4-FFF2-40B4-BE49-F238E27FC236}">
                  <a16:creationId xmlns:a16="http://schemas.microsoft.com/office/drawing/2014/main" id="{56935A7A-BB51-9288-D3F0-56547EC01405}"/>
                </a:ext>
              </a:extLst>
            </p:cNvPr>
            <p:cNvSpPr>
              <a:spLocks/>
            </p:cNvSpPr>
            <p:nvPr/>
          </p:nvSpPr>
          <p:spPr bwMode="auto">
            <a:xfrm>
              <a:off x="7045393" y="2498731"/>
              <a:ext cx="398000" cy="205746"/>
            </a:xfrm>
            <a:custGeom>
              <a:avLst/>
              <a:gdLst>
                <a:gd name="T0" fmla="*/ 207 w 236"/>
                <a:gd name="T1" fmla="*/ 91 h 122"/>
                <a:gd name="T2" fmla="*/ 214 w 236"/>
                <a:gd name="T3" fmla="*/ 88 h 122"/>
                <a:gd name="T4" fmla="*/ 220 w 236"/>
                <a:gd name="T5" fmla="*/ 74 h 122"/>
                <a:gd name="T6" fmla="*/ 235 w 236"/>
                <a:gd name="T7" fmla="*/ 64 h 122"/>
                <a:gd name="T8" fmla="*/ 232 w 236"/>
                <a:gd name="T9" fmla="*/ 54 h 122"/>
                <a:gd name="T10" fmla="*/ 222 w 236"/>
                <a:gd name="T11" fmla="*/ 42 h 122"/>
                <a:gd name="T12" fmla="*/ 217 w 236"/>
                <a:gd name="T13" fmla="*/ 23 h 122"/>
                <a:gd name="T14" fmla="*/ 215 w 236"/>
                <a:gd name="T15" fmla="*/ 22 h 122"/>
                <a:gd name="T16" fmla="*/ 207 w 236"/>
                <a:gd name="T17" fmla="*/ 13 h 122"/>
                <a:gd name="T18" fmla="*/ 203 w 236"/>
                <a:gd name="T19" fmla="*/ 11 h 122"/>
                <a:gd name="T20" fmla="*/ 199 w 236"/>
                <a:gd name="T21" fmla="*/ 15 h 122"/>
                <a:gd name="T22" fmla="*/ 192 w 236"/>
                <a:gd name="T23" fmla="*/ 17 h 122"/>
                <a:gd name="T24" fmla="*/ 184 w 236"/>
                <a:gd name="T25" fmla="*/ 13 h 122"/>
                <a:gd name="T26" fmla="*/ 181 w 236"/>
                <a:gd name="T27" fmla="*/ 16 h 122"/>
                <a:gd name="T28" fmla="*/ 178 w 236"/>
                <a:gd name="T29" fmla="*/ 18 h 122"/>
                <a:gd name="T30" fmla="*/ 174 w 236"/>
                <a:gd name="T31" fmla="*/ 15 h 122"/>
                <a:gd name="T32" fmla="*/ 166 w 236"/>
                <a:gd name="T33" fmla="*/ 13 h 122"/>
                <a:gd name="T34" fmla="*/ 163 w 236"/>
                <a:gd name="T35" fmla="*/ 7 h 122"/>
                <a:gd name="T36" fmla="*/ 154 w 236"/>
                <a:gd name="T37" fmla="*/ 0 h 122"/>
                <a:gd name="T38" fmla="*/ 148 w 236"/>
                <a:gd name="T39" fmla="*/ 3 h 122"/>
                <a:gd name="T40" fmla="*/ 141 w 236"/>
                <a:gd name="T41" fmla="*/ 2 h 122"/>
                <a:gd name="T42" fmla="*/ 144 w 236"/>
                <a:gd name="T43" fmla="*/ 7 h 122"/>
                <a:gd name="T44" fmla="*/ 144 w 236"/>
                <a:gd name="T45" fmla="*/ 15 h 122"/>
                <a:gd name="T46" fmla="*/ 138 w 236"/>
                <a:gd name="T47" fmla="*/ 17 h 122"/>
                <a:gd name="T48" fmla="*/ 126 w 236"/>
                <a:gd name="T49" fmla="*/ 20 h 122"/>
                <a:gd name="T50" fmla="*/ 125 w 236"/>
                <a:gd name="T51" fmla="*/ 23 h 122"/>
                <a:gd name="T52" fmla="*/ 124 w 236"/>
                <a:gd name="T53" fmla="*/ 29 h 122"/>
                <a:gd name="T54" fmla="*/ 120 w 236"/>
                <a:gd name="T55" fmla="*/ 37 h 122"/>
                <a:gd name="T56" fmla="*/ 115 w 236"/>
                <a:gd name="T57" fmla="*/ 39 h 122"/>
                <a:gd name="T58" fmla="*/ 112 w 236"/>
                <a:gd name="T59" fmla="*/ 47 h 122"/>
                <a:gd name="T60" fmla="*/ 104 w 236"/>
                <a:gd name="T61" fmla="*/ 52 h 122"/>
                <a:gd name="T62" fmla="*/ 100 w 236"/>
                <a:gd name="T63" fmla="*/ 48 h 122"/>
                <a:gd name="T64" fmla="*/ 97 w 236"/>
                <a:gd name="T65" fmla="*/ 44 h 122"/>
                <a:gd name="T66" fmla="*/ 93 w 236"/>
                <a:gd name="T67" fmla="*/ 51 h 122"/>
                <a:gd name="T68" fmla="*/ 92 w 236"/>
                <a:gd name="T69" fmla="*/ 58 h 122"/>
                <a:gd name="T70" fmla="*/ 86 w 236"/>
                <a:gd name="T71" fmla="*/ 55 h 122"/>
                <a:gd name="T72" fmla="*/ 80 w 236"/>
                <a:gd name="T73" fmla="*/ 56 h 122"/>
                <a:gd name="T74" fmla="*/ 76 w 236"/>
                <a:gd name="T75" fmla="*/ 61 h 122"/>
                <a:gd name="T76" fmla="*/ 71 w 236"/>
                <a:gd name="T77" fmla="*/ 60 h 122"/>
                <a:gd name="T78" fmla="*/ 63 w 236"/>
                <a:gd name="T79" fmla="*/ 57 h 122"/>
                <a:gd name="T80" fmla="*/ 57 w 236"/>
                <a:gd name="T81" fmla="*/ 61 h 122"/>
                <a:gd name="T82" fmla="*/ 49 w 236"/>
                <a:gd name="T83" fmla="*/ 66 h 122"/>
                <a:gd name="T84" fmla="*/ 43 w 236"/>
                <a:gd name="T85" fmla="*/ 67 h 122"/>
                <a:gd name="T86" fmla="*/ 43 w 236"/>
                <a:gd name="T87" fmla="*/ 72 h 122"/>
                <a:gd name="T88" fmla="*/ 44 w 236"/>
                <a:gd name="T89" fmla="*/ 78 h 122"/>
                <a:gd name="T90" fmla="*/ 36 w 236"/>
                <a:gd name="T91" fmla="*/ 81 h 122"/>
                <a:gd name="T92" fmla="*/ 33 w 236"/>
                <a:gd name="T93" fmla="*/ 88 h 122"/>
                <a:gd name="T94" fmla="*/ 33 w 236"/>
                <a:gd name="T95" fmla="*/ 94 h 122"/>
                <a:gd name="T96" fmla="*/ 27 w 236"/>
                <a:gd name="T97" fmla="*/ 94 h 122"/>
                <a:gd name="T98" fmla="*/ 19 w 236"/>
                <a:gd name="T99" fmla="*/ 89 h 122"/>
                <a:gd name="T100" fmla="*/ 14 w 236"/>
                <a:gd name="T101" fmla="*/ 93 h 122"/>
                <a:gd name="T102" fmla="*/ 10 w 236"/>
                <a:gd name="T103" fmla="*/ 97 h 122"/>
                <a:gd name="T104" fmla="*/ 14 w 236"/>
                <a:gd name="T105" fmla="*/ 102 h 122"/>
                <a:gd name="T106" fmla="*/ 14 w 236"/>
                <a:gd name="T107" fmla="*/ 107 h 122"/>
                <a:gd name="T108" fmla="*/ 12 w 236"/>
                <a:gd name="T109" fmla="*/ 115 h 122"/>
                <a:gd name="T110" fmla="*/ 7 w 236"/>
                <a:gd name="T111" fmla="*/ 116 h 122"/>
                <a:gd name="T112" fmla="*/ 5 w 236"/>
                <a:gd name="T113" fmla="*/ 117 h 122"/>
                <a:gd name="T114" fmla="*/ 0 w 236"/>
                <a:gd name="T115" fmla="*/ 117 h 122"/>
                <a:gd name="T116" fmla="*/ 0 w 236"/>
                <a:gd name="T117" fmla="*/ 121 h 122"/>
                <a:gd name="T118" fmla="*/ 2 w 236"/>
                <a:gd name="T119" fmla="*/ 121 h 122"/>
                <a:gd name="T120" fmla="*/ 50 w 236"/>
                <a:gd name="T121" fmla="*/ 111 h 122"/>
                <a:gd name="T122" fmla="*/ 192 w 236"/>
                <a:gd name="T123" fmla="*/ 100 h 122"/>
                <a:gd name="T124" fmla="*/ 202 w 236"/>
                <a:gd name="T125" fmla="*/ 9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6" h="122">
                  <a:moveTo>
                    <a:pt x="202" y="94"/>
                  </a:moveTo>
                  <a:lnTo>
                    <a:pt x="207" y="91"/>
                  </a:lnTo>
                  <a:lnTo>
                    <a:pt x="210" y="89"/>
                  </a:lnTo>
                  <a:lnTo>
                    <a:pt x="214" y="88"/>
                  </a:lnTo>
                  <a:lnTo>
                    <a:pt x="217" y="79"/>
                  </a:lnTo>
                  <a:lnTo>
                    <a:pt x="220" y="74"/>
                  </a:lnTo>
                  <a:lnTo>
                    <a:pt x="231" y="70"/>
                  </a:lnTo>
                  <a:lnTo>
                    <a:pt x="235" y="64"/>
                  </a:lnTo>
                  <a:lnTo>
                    <a:pt x="236" y="60"/>
                  </a:lnTo>
                  <a:lnTo>
                    <a:pt x="232" y="54"/>
                  </a:lnTo>
                  <a:lnTo>
                    <a:pt x="227" y="49"/>
                  </a:lnTo>
                  <a:lnTo>
                    <a:pt x="222" y="42"/>
                  </a:lnTo>
                  <a:lnTo>
                    <a:pt x="220" y="36"/>
                  </a:lnTo>
                  <a:lnTo>
                    <a:pt x="217" y="23"/>
                  </a:lnTo>
                  <a:lnTo>
                    <a:pt x="218" y="22"/>
                  </a:lnTo>
                  <a:lnTo>
                    <a:pt x="215" y="22"/>
                  </a:lnTo>
                  <a:lnTo>
                    <a:pt x="211" y="18"/>
                  </a:lnTo>
                  <a:lnTo>
                    <a:pt x="207" y="13"/>
                  </a:lnTo>
                  <a:lnTo>
                    <a:pt x="204" y="10"/>
                  </a:lnTo>
                  <a:lnTo>
                    <a:pt x="203" y="11"/>
                  </a:lnTo>
                  <a:lnTo>
                    <a:pt x="201" y="12"/>
                  </a:lnTo>
                  <a:lnTo>
                    <a:pt x="199" y="15"/>
                  </a:lnTo>
                  <a:lnTo>
                    <a:pt x="198" y="16"/>
                  </a:lnTo>
                  <a:lnTo>
                    <a:pt x="192" y="17"/>
                  </a:lnTo>
                  <a:lnTo>
                    <a:pt x="187" y="15"/>
                  </a:lnTo>
                  <a:lnTo>
                    <a:pt x="184" y="13"/>
                  </a:lnTo>
                  <a:lnTo>
                    <a:pt x="183" y="14"/>
                  </a:lnTo>
                  <a:lnTo>
                    <a:pt x="181" y="16"/>
                  </a:lnTo>
                  <a:lnTo>
                    <a:pt x="181" y="17"/>
                  </a:lnTo>
                  <a:lnTo>
                    <a:pt x="178" y="18"/>
                  </a:lnTo>
                  <a:lnTo>
                    <a:pt x="176" y="16"/>
                  </a:lnTo>
                  <a:lnTo>
                    <a:pt x="174" y="15"/>
                  </a:lnTo>
                  <a:lnTo>
                    <a:pt x="171" y="14"/>
                  </a:lnTo>
                  <a:lnTo>
                    <a:pt x="166" y="13"/>
                  </a:lnTo>
                  <a:lnTo>
                    <a:pt x="165" y="11"/>
                  </a:lnTo>
                  <a:lnTo>
                    <a:pt x="163" y="7"/>
                  </a:lnTo>
                  <a:lnTo>
                    <a:pt x="159" y="4"/>
                  </a:lnTo>
                  <a:lnTo>
                    <a:pt x="154" y="0"/>
                  </a:lnTo>
                  <a:lnTo>
                    <a:pt x="153" y="1"/>
                  </a:lnTo>
                  <a:lnTo>
                    <a:pt x="148" y="3"/>
                  </a:lnTo>
                  <a:lnTo>
                    <a:pt x="143" y="1"/>
                  </a:lnTo>
                  <a:lnTo>
                    <a:pt x="141" y="2"/>
                  </a:lnTo>
                  <a:lnTo>
                    <a:pt x="142" y="6"/>
                  </a:lnTo>
                  <a:lnTo>
                    <a:pt x="144" y="7"/>
                  </a:lnTo>
                  <a:lnTo>
                    <a:pt x="143" y="9"/>
                  </a:lnTo>
                  <a:lnTo>
                    <a:pt x="144" y="15"/>
                  </a:lnTo>
                  <a:lnTo>
                    <a:pt x="142" y="17"/>
                  </a:lnTo>
                  <a:lnTo>
                    <a:pt x="138" y="17"/>
                  </a:lnTo>
                  <a:lnTo>
                    <a:pt x="134" y="19"/>
                  </a:lnTo>
                  <a:lnTo>
                    <a:pt x="126" y="20"/>
                  </a:lnTo>
                  <a:lnTo>
                    <a:pt x="125" y="21"/>
                  </a:lnTo>
                  <a:lnTo>
                    <a:pt x="125" y="23"/>
                  </a:lnTo>
                  <a:lnTo>
                    <a:pt x="124" y="25"/>
                  </a:lnTo>
                  <a:lnTo>
                    <a:pt x="124" y="29"/>
                  </a:lnTo>
                  <a:lnTo>
                    <a:pt x="122" y="33"/>
                  </a:lnTo>
                  <a:lnTo>
                    <a:pt x="120" y="37"/>
                  </a:lnTo>
                  <a:lnTo>
                    <a:pt x="118" y="39"/>
                  </a:lnTo>
                  <a:lnTo>
                    <a:pt x="115" y="39"/>
                  </a:lnTo>
                  <a:lnTo>
                    <a:pt x="112" y="44"/>
                  </a:lnTo>
                  <a:lnTo>
                    <a:pt x="112" y="47"/>
                  </a:lnTo>
                  <a:lnTo>
                    <a:pt x="110" y="51"/>
                  </a:lnTo>
                  <a:lnTo>
                    <a:pt x="104" y="52"/>
                  </a:lnTo>
                  <a:lnTo>
                    <a:pt x="103" y="51"/>
                  </a:lnTo>
                  <a:lnTo>
                    <a:pt x="100" y="48"/>
                  </a:lnTo>
                  <a:lnTo>
                    <a:pt x="99" y="44"/>
                  </a:lnTo>
                  <a:lnTo>
                    <a:pt x="97" y="44"/>
                  </a:lnTo>
                  <a:lnTo>
                    <a:pt x="96" y="48"/>
                  </a:lnTo>
                  <a:lnTo>
                    <a:pt x="93" y="51"/>
                  </a:lnTo>
                  <a:lnTo>
                    <a:pt x="93" y="55"/>
                  </a:lnTo>
                  <a:lnTo>
                    <a:pt x="92" y="58"/>
                  </a:lnTo>
                  <a:lnTo>
                    <a:pt x="88" y="57"/>
                  </a:lnTo>
                  <a:lnTo>
                    <a:pt x="86" y="55"/>
                  </a:lnTo>
                  <a:lnTo>
                    <a:pt x="82" y="55"/>
                  </a:lnTo>
                  <a:lnTo>
                    <a:pt x="80" y="56"/>
                  </a:lnTo>
                  <a:lnTo>
                    <a:pt x="76" y="57"/>
                  </a:lnTo>
                  <a:lnTo>
                    <a:pt x="76" y="61"/>
                  </a:lnTo>
                  <a:lnTo>
                    <a:pt x="75" y="62"/>
                  </a:lnTo>
                  <a:lnTo>
                    <a:pt x="71" y="60"/>
                  </a:lnTo>
                  <a:lnTo>
                    <a:pt x="68" y="57"/>
                  </a:lnTo>
                  <a:lnTo>
                    <a:pt x="63" y="57"/>
                  </a:lnTo>
                  <a:lnTo>
                    <a:pt x="60" y="57"/>
                  </a:lnTo>
                  <a:lnTo>
                    <a:pt x="57" y="61"/>
                  </a:lnTo>
                  <a:lnTo>
                    <a:pt x="49" y="61"/>
                  </a:lnTo>
                  <a:lnTo>
                    <a:pt x="49" y="66"/>
                  </a:lnTo>
                  <a:lnTo>
                    <a:pt x="46" y="66"/>
                  </a:lnTo>
                  <a:lnTo>
                    <a:pt x="43" y="67"/>
                  </a:lnTo>
                  <a:lnTo>
                    <a:pt x="43" y="71"/>
                  </a:lnTo>
                  <a:lnTo>
                    <a:pt x="43" y="72"/>
                  </a:lnTo>
                  <a:lnTo>
                    <a:pt x="43" y="75"/>
                  </a:lnTo>
                  <a:lnTo>
                    <a:pt x="44" y="78"/>
                  </a:lnTo>
                  <a:lnTo>
                    <a:pt x="42" y="79"/>
                  </a:lnTo>
                  <a:lnTo>
                    <a:pt x="36" y="81"/>
                  </a:lnTo>
                  <a:lnTo>
                    <a:pt x="33" y="83"/>
                  </a:lnTo>
                  <a:lnTo>
                    <a:pt x="33" y="88"/>
                  </a:lnTo>
                  <a:lnTo>
                    <a:pt x="35" y="93"/>
                  </a:lnTo>
                  <a:lnTo>
                    <a:pt x="33" y="94"/>
                  </a:lnTo>
                  <a:lnTo>
                    <a:pt x="30" y="94"/>
                  </a:lnTo>
                  <a:lnTo>
                    <a:pt x="27" y="94"/>
                  </a:lnTo>
                  <a:lnTo>
                    <a:pt x="23" y="91"/>
                  </a:lnTo>
                  <a:lnTo>
                    <a:pt x="19" y="89"/>
                  </a:lnTo>
                  <a:lnTo>
                    <a:pt x="17" y="90"/>
                  </a:lnTo>
                  <a:lnTo>
                    <a:pt x="14" y="93"/>
                  </a:lnTo>
                  <a:lnTo>
                    <a:pt x="11" y="94"/>
                  </a:lnTo>
                  <a:lnTo>
                    <a:pt x="10" y="97"/>
                  </a:lnTo>
                  <a:lnTo>
                    <a:pt x="10" y="100"/>
                  </a:lnTo>
                  <a:lnTo>
                    <a:pt x="14" y="102"/>
                  </a:lnTo>
                  <a:lnTo>
                    <a:pt x="14" y="104"/>
                  </a:lnTo>
                  <a:lnTo>
                    <a:pt x="14" y="107"/>
                  </a:lnTo>
                  <a:lnTo>
                    <a:pt x="14" y="112"/>
                  </a:lnTo>
                  <a:lnTo>
                    <a:pt x="12" y="115"/>
                  </a:lnTo>
                  <a:lnTo>
                    <a:pt x="10" y="116"/>
                  </a:lnTo>
                  <a:lnTo>
                    <a:pt x="7" y="116"/>
                  </a:lnTo>
                  <a:lnTo>
                    <a:pt x="5" y="117"/>
                  </a:lnTo>
                  <a:lnTo>
                    <a:pt x="5" y="117"/>
                  </a:lnTo>
                  <a:lnTo>
                    <a:pt x="4" y="117"/>
                  </a:lnTo>
                  <a:lnTo>
                    <a:pt x="0" y="117"/>
                  </a:lnTo>
                  <a:lnTo>
                    <a:pt x="0" y="118"/>
                  </a:lnTo>
                  <a:lnTo>
                    <a:pt x="0" y="121"/>
                  </a:lnTo>
                  <a:lnTo>
                    <a:pt x="0" y="122"/>
                  </a:lnTo>
                  <a:lnTo>
                    <a:pt x="2" y="121"/>
                  </a:lnTo>
                  <a:lnTo>
                    <a:pt x="52" y="120"/>
                  </a:lnTo>
                  <a:lnTo>
                    <a:pt x="50" y="111"/>
                  </a:lnTo>
                  <a:lnTo>
                    <a:pt x="143" y="105"/>
                  </a:lnTo>
                  <a:lnTo>
                    <a:pt x="192" y="100"/>
                  </a:lnTo>
                  <a:lnTo>
                    <a:pt x="198" y="97"/>
                  </a:lnTo>
                  <a:lnTo>
                    <a:pt x="202" y="94"/>
                  </a:lnTo>
                  <a:close/>
                </a:path>
              </a:pathLst>
            </a:custGeom>
            <a:solidFill>
              <a:schemeClr val="accent2"/>
            </a:solidFill>
            <a:ln w="0" cap="flat">
              <a:solidFill>
                <a:schemeClr val="tx2"/>
              </a:solidFill>
              <a:prstDash val="solid"/>
              <a:miter lim="800000"/>
              <a:headEnd/>
              <a:tailEnd/>
            </a:ln>
          </p:spPr>
          <p:txBody>
            <a:bodyPr vert="horz" wrap="square" lIns="34290" tIns="17145" rIns="34290" bIns="1714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75" b="1" i="0" u="none" strike="noStrike" kern="1200" cap="none" spc="0" normalizeH="0" baseline="0" noProof="0">
                <a:ln>
                  <a:noFill/>
                </a:ln>
                <a:solidFill>
                  <a:prstClr val="black"/>
                </a:solidFill>
                <a:effectLst/>
                <a:uLnTx/>
                <a:uFillTx/>
                <a:latin typeface="Source Sans Pro" panose="020B0503030403020204" pitchFamily="34" charset="0"/>
                <a:ea typeface="+mn-ea"/>
                <a:cs typeface="+mn-cs"/>
              </a:endParaRPr>
            </a:p>
          </p:txBody>
        </p:sp>
        <p:sp>
          <p:nvSpPr>
            <p:cNvPr id="110" name="Freeform 46">
              <a:extLst>
                <a:ext uri="{FF2B5EF4-FFF2-40B4-BE49-F238E27FC236}">
                  <a16:creationId xmlns:a16="http://schemas.microsoft.com/office/drawing/2014/main" id="{5B3B9821-3446-EB5C-21BA-169BF4342F07}"/>
                </a:ext>
              </a:extLst>
            </p:cNvPr>
            <p:cNvSpPr>
              <a:spLocks/>
            </p:cNvSpPr>
            <p:nvPr/>
          </p:nvSpPr>
          <p:spPr bwMode="auto">
            <a:xfrm>
              <a:off x="6706417" y="2426214"/>
              <a:ext cx="362585" cy="315365"/>
            </a:xfrm>
            <a:custGeom>
              <a:avLst/>
              <a:gdLst>
                <a:gd name="T0" fmla="*/ 238 w 254"/>
                <a:gd name="T1" fmla="*/ 190 h 221"/>
                <a:gd name="T2" fmla="*/ 242 w 254"/>
                <a:gd name="T3" fmla="*/ 189 h 221"/>
                <a:gd name="T4" fmla="*/ 244 w 254"/>
                <a:gd name="T5" fmla="*/ 188 h 221"/>
                <a:gd name="T6" fmla="*/ 249 w 254"/>
                <a:gd name="T7" fmla="*/ 187 h 221"/>
                <a:gd name="T8" fmla="*/ 254 w 254"/>
                <a:gd name="T9" fmla="*/ 183 h 221"/>
                <a:gd name="T10" fmla="*/ 254 w 254"/>
                <a:gd name="T11" fmla="*/ 173 h 221"/>
                <a:gd name="T12" fmla="*/ 250 w 254"/>
                <a:gd name="T13" fmla="*/ 168 h 221"/>
                <a:gd name="T14" fmla="*/ 251 w 254"/>
                <a:gd name="T15" fmla="*/ 161 h 221"/>
                <a:gd name="T16" fmla="*/ 243 w 254"/>
                <a:gd name="T17" fmla="*/ 166 h 221"/>
                <a:gd name="T18" fmla="*/ 238 w 254"/>
                <a:gd name="T19" fmla="*/ 156 h 221"/>
                <a:gd name="T20" fmla="*/ 240 w 254"/>
                <a:gd name="T21" fmla="*/ 146 h 221"/>
                <a:gd name="T22" fmla="*/ 232 w 254"/>
                <a:gd name="T23" fmla="*/ 131 h 221"/>
                <a:gd name="T24" fmla="*/ 216 w 254"/>
                <a:gd name="T25" fmla="*/ 124 h 221"/>
                <a:gd name="T26" fmla="*/ 202 w 254"/>
                <a:gd name="T27" fmla="*/ 112 h 221"/>
                <a:gd name="T28" fmla="*/ 204 w 254"/>
                <a:gd name="T29" fmla="*/ 100 h 221"/>
                <a:gd name="T30" fmla="*/ 206 w 254"/>
                <a:gd name="T31" fmla="*/ 91 h 221"/>
                <a:gd name="T32" fmla="*/ 206 w 254"/>
                <a:gd name="T33" fmla="*/ 80 h 221"/>
                <a:gd name="T34" fmla="*/ 196 w 254"/>
                <a:gd name="T35" fmla="*/ 76 h 221"/>
                <a:gd name="T36" fmla="*/ 191 w 254"/>
                <a:gd name="T37" fmla="*/ 81 h 221"/>
                <a:gd name="T38" fmla="*/ 186 w 254"/>
                <a:gd name="T39" fmla="*/ 67 h 221"/>
                <a:gd name="T40" fmla="*/ 163 w 254"/>
                <a:gd name="T41" fmla="*/ 45 h 221"/>
                <a:gd name="T42" fmla="*/ 156 w 254"/>
                <a:gd name="T43" fmla="*/ 22 h 221"/>
                <a:gd name="T44" fmla="*/ 158 w 254"/>
                <a:gd name="T45" fmla="*/ 10 h 221"/>
                <a:gd name="T46" fmla="*/ 0 w 254"/>
                <a:gd name="T47" fmla="*/ 2 h 221"/>
                <a:gd name="T48" fmla="*/ 4 w 254"/>
                <a:gd name="T49" fmla="*/ 6 h 221"/>
                <a:gd name="T50" fmla="*/ 3 w 254"/>
                <a:gd name="T51" fmla="*/ 13 h 221"/>
                <a:gd name="T52" fmla="*/ 5 w 254"/>
                <a:gd name="T53" fmla="*/ 17 h 221"/>
                <a:gd name="T54" fmla="*/ 12 w 254"/>
                <a:gd name="T55" fmla="*/ 25 h 221"/>
                <a:gd name="T56" fmla="*/ 14 w 254"/>
                <a:gd name="T57" fmla="*/ 29 h 221"/>
                <a:gd name="T58" fmla="*/ 20 w 254"/>
                <a:gd name="T59" fmla="*/ 39 h 221"/>
                <a:gd name="T60" fmla="*/ 31 w 254"/>
                <a:gd name="T61" fmla="*/ 39 h 221"/>
                <a:gd name="T62" fmla="*/ 28 w 254"/>
                <a:gd name="T63" fmla="*/ 50 h 221"/>
                <a:gd name="T64" fmla="*/ 31 w 254"/>
                <a:gd name="T65" fmla="*/ 61 h 221"/>
                <a:gd name="T66" fmla="*/ 36 w 254"/>
                <a:gd name="T67" fmla="*/ 69 h 221"/>
                <a:gd name="T68" fmla="*/ 42 w 254"/>
                <a:gd name="T69" fmla="*/ 176 h 221"/>
                <a:gd name="T70" fmla="*/ 215 w 254"/>
                <a:gd name="T71" fmla="*/ 197 h 221"/>
                <a:gd name="T72" fmla="*/ 205 w 254"/>
                <a:gd name="T73" fmla="*/ 221 h 221"/>
                <a:gd name="T74" fmla="*/ 234 w 254"/>
                <a:gd name="T75" fmla="*/ 216 h 221"/>
                <a:gd name="T76" fmla="*/ 237 w 254"/>
                <a:gd name="T77" fmla="*/ 211 h 221"/>
                <a:gd name="T78" fmla="*/ 234 w 254"/>
                <a:gd name="T79" fmla="*/ 206 h 221"/>
                <a:gd name="T80" fmla="*/ 237 w 254"/>
                <a:gd name="T81" fmla="*/ 203 h 221"/>
                <a:gd name="T82" fmla="*/ 238 w 254"/>
                <a:gd name="T83" fmla="*/ 197 h 221"/>
                <a:gd name="T84" fmla="*/ 238 w 254"/>
                <a:gd name="T85" fmla="*/ 193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4" h="221">
                  <a:moveTo>
                    <a:pt x="238" y="193"/>
                  </a:moveTo>
                  <a:cubicBezTo>
                    <a:pt x="238" y="190"/>
                    <a:pt x="238" y="190"/>
                    <a:pt x="238" y="190"/>
                  </a:cubicBezTo>
                  <a:cubicBezTo>
                    <a:pt x="238" y="189"/>
                    <a:pt x="238" y="189"/>
                    <a:pt x="238" y="189"/>
                  </a:cubicBezTo>
                  <a:cubicBezTo>
                    <a:pt x="242" y="189"/>
                    <a:pt x="242" y="189"/>
                    <a:pt x="242" y="189"/>
                  </a:cubicBezTo>
                  <a:cubicBezTo>
                    <a:pt x="243" y="189"/>
                    <a:pt x="243" y="189"/>
                    <a:pt x="243" y="189"/>
                  </a:cubicBezTo>
                  <a:cubicBezTo>
                    <a:pt x="244" y="188"/>
                    <a:pt x="244" y="188"/>
                    <a:pt x="244" y="188"/>
                  </a:cubicBezTo>
                  <a:cubicBezTo>
                    <a:pt x="246" y="187"/>
                    <a:pt x="246" y="187"/>
                    <a:pt x="246" y="187"/>
                  </a:cubicBezTo>
                  <a:cubicBezTo>
                    <a:pt x="249" y="187"/>
                    <a:pt x="249" y="187"/>
                    <a:pt x="249" y="187"/>
                  </a:cubicBezTo>
                  <a:cubicBezTo>
                    <a:pt x="252" y="186"/>
                    <a:pt x="252" y="186"/>
                    <a:pt x="252" y="186"/>
                  </a:cubicBezTo>
                  <a:cubicBezTo>
                    <a:pt x="254" y="183"/>
                    <a:pt x="254" y="183"/>
                    <a:pt x="254" y="183"/>
                  </a:cubicBezTo>
                  <a:cubicBezTo>
                    <a:pt x="254" y="177"/>
                    <a:pt x="254" y="177"/>
                    <a:pt x="254" y="177"/>
                  </a:cubicBezTo>
                  <a:cubicBezTo>
                    <a:pt x="254" y="173"/>
                    <a:pt x="254" y="173"/>
                    <a:pt x="254" y="173"/>
                  </a:cubicBezTo>
                  <a:cubicBezTo>
                    <a:pt x="254" y="171"/>
                    <a:pt x="254" y="171"/>
                    <a:pt x="254" y="171"/>
                  </a:cubicBezTo>
                  <a:cubicBezTo>
                    <a:pt x="250" y="168"/>
                    <a:pt x="250" y="168"/>
                    <a:pt x="250" y="168"/>
                  </a:cubicBezTo>
                  <a:cubicBezTo>
                    <a:pt x="250" y="165"/>
                    <a:pt x="250" y="165"/>
                    <a:pt x="250" y="165"/>
                  </a:cubicBezTo>
                  <a:cubicBezTo>
                    <a:pt x="251" y="161"/>
                    <a:pt x="251" y="161"/>
                    <a:pt x="251" y="161"/>
                  </a:cubicBezTo>
                  <a:cubicBezTo>
                    <a:pt x="246" y="161"/>
                    <a:pt x="246" y="161"/>
                    <a:pt x="246" y="161"/>
                  </a:cubicBezTo>
                  <a:cubicBezTo>
                    <a:pt x="243" y="166"/>
                    <a:pt x="243" y="166"/>
                    <a:pt x="243" y="166"/>
                  </a:cubicBezTo>
                  <a:cubicBezTo>
                    <a:pt x="243" y="161"/>
                    <a:pt x="243" y="161"/>
                    <a:pt x="243" y="161"/>
                  </a:cubicBezTo>
                  <a:cubicBezTo>
                    <a:pt x="238" y="156"/>
                    <a:pt x="238" y="156"/>
                    <a:pt x="238" y="156"/>
                  </a:cubicBezTo>
                  <a:cubicBezTo>
                    <a:pt x="239" y="152"/>
                    <a:pt x="239" y="152"/>
                    <a:pt x="239" y="152"/>
                  </a:cubicBezTo>
                  <a:cubicBezTo>
                    <a:pt x="240" y="146"/>
                    <a:pt x="240" y="146"/>
                    <a:pt x="240" y="146"/>
                  </a:cubicBezTo>
                  <a:cubicBezTo>
                    <a:pt x="236" y="135"/>
                    <a:pt x="236" y="135"/>
                    <a:pt x="236" y="135"/>
                  </a:cubicBezTo>
                  <a:cubicBezTo>
                    <a:pt x="232" y="131"/>
                    <a:pt x="232" y="131"/>
                    <a:pt x="232" y="131"/>
                  </a:cubicBezTo>
                  <a:cubicBezTo>
                    <a:pt x="219" y="122"/>
                    <a:pt x="219" y="122"/>
                    <a:pt x="219" y="122"/>
                  </a:cubicBezTo>
                  <a:cubicBezTo>
                    <a:pt x="216" y="124"/>
                    <a:pt x="216" y="124"/>
                    <a:pt x="216" y="124"/>
                  </a:cubicBezTo>
                  <a:cubicBezTo>
                    <a:pt x="208" y="118"/>
                    <a:pt x="208" y="118"/>
                    <a:pt x="208" y="118"/>
                  </a:cubicBezTo>
                  <a:cubicBezTo>
                    <a:pt x="202" y="112"/>
                    <a:pt x="202" y="112"/>
                    <a:pt x="202" y="112"/>
                  </a:cubicBezTo>
                  <a:cubicBezTo>
                    <a:pt x="202" y="106"/>
                    <a:pt x="202" y="106"/>
                    <a:pt x="202" y="106"/>
                  </a:cubicBezTo>
                  <a:cubicBezTo>
                    <a:pt x="204" y="100"/>
                    <a:pt x="204" y="100"/>
                    <a:pt x="204" y="100"/>
                  </a:cubicBezTo>
                  <a:cubicBezTo>
                    <a:pt x="205" y="96"/>
                    <a:pt x="205" y="96"/>
                    <a:pt x="205" y="96"/>
                  </a:cubicBezTo>
                  <a:cubicBezTo>
                    <a:pt x="206" y="91"/>
                    <a:pt x="206" y="91"/>
                    <a:pt x="206" y="91"/>
                  </a:cubicBezTo>
                  <a:cubicBezTo>
                    <a:pt x="209" y="84"/>
                    <a:pt x="209" y="84"/>
                    <a:pt x="209" y="84"/>
                  </a:cubicBezTo>
                  <a:cubicBezTo>
                    <a:pt x="206" y="80"/>
                    <a:pt x="206" y="80"/>
                    <a:pt x="206" y="80"/>
                  </a:cubicBezTo>
                  <a:cubicBezTo>
                    <a:pt x="202" y="76"/>
                    <a:pt x="202" y="76"/>
                    <a:pt x="202" y="76"/>
                  </a:cubicBezTo>
                  <a:cubicBezTo>
                    <a:pt x="196" y="76"/>
                    <a:pt x="196" y="76"/>
                    <a:pt x="196" y="76"/>
                  </a:cubicBezTo>
                  <a:cubicBezTo>
                    <a:pt x="193" y="78"/>
                    <a:pt x="193" y="78"/>
                    <a:pt x="193" y="78"/>
                  </a:cubicBezTo>
                  <a:cubicBezTo>
                    <a:pt x="191" y="81"/>
                    <a:pt x="191" y="81"/>
                    <a:pt x="191" y="81"/>
                  </a:cubicBezTo>
                  <a:cubicBezTo>
                    <a:pt x="186" y="76"/>
                    <a:pt x="186" y="76"/>
                    <a:pt x="186" y="76"/>
                  </a:cubicBezTo>
                  <a:cubicBezTo>
                    <a:pt x="186" y="67"/>
                    <a:pt x="186" y="67"/>
                    <a:pt x="186" y="67"/>
                  </a:cubicBezTo>
                  <a:cubicBezTo>
                    <a:pt x="181" y="60"/>
                    <a:pt x="181" y="60"/>
                    <a:pt x="181" y="60"/>
                  </a:cubicBezTo>
                  <a:cubicBezTo>
                    <a:pt x="163" y="45"/>
                    <a:pt x="163" y="45"/>
                    <a:pt x="163" y="45"/>
                  </a:cubicBezTo>
                  <a:cubicBezTo>
                    <a:pt x="156" y="33"/>
                    <a:pt x="156" y="33"/>
                    <a:pt x="156" y="33"/>
                  </a:cubicBezTo>
                  <a:cubicBezTo>
                    <a:pt x="156" y="22"/>
                    <a:pt x="156" y="22"/>
                    <a:pt x="156" y="22"/>
                  </a:cubicBezTo>
                  <a:cubicBezTo>
                    <a:pt x="156" y="11"/>
                    <a:pt x="156" y="11"/>
                    <a:pt x="156" y="11"/>
                  </a:cubicBezTo>
                  <a:cubicBezTo>
                    <a:pt x="158" y="10"/>
                    <a:pt x="158" y="10"/>
                    <a:pt x="158" y="10"/>
                  </a:cubicBezTo>
                  <a:cubicBezTo>
                    <a:pt x="146" y="0"/>
                    <a:pt x="146" y="0"/>
                    <a:pt x="146" y="0"/>
                  </a:cubicBezTo>
                  <a:cubicBezTo>
                    <a:pt x="0" y="2"/>
                    <a:pt x="0" y="2"/>
                    <a:pt x="0" y="2"/>
                  </a:cubicBezTo>
                  <a:cubicBezTo>
                    <a:pt x="1" y="4"/>
                    <a:pt x="1" y="4"/>
                    <a:pt x="1" y="4"/>
                  </a:cubicBezTo>
                  <a:cubicBezTo>
                    <a:pt x="4" y="6"/>
                    <a:pt x="4" y="6"/>
                    <a:pt x="4" y="6"/>
                  </a:cubicBezTo>
                  <a:cubicBezTo>
                    <a:pt x="5" y="11"/>
                    <a:pt x="5" y="11"/>
                    <a:pt x="5" y="11"/>
                  </a:cubicBezTo>
                  <a:cubicBezTo>
                    <a:pt x="3" y="13"/>
                    <a:pt x="3" y="13"/>
                    <a:pt x="3" y="13"/>
                  </a:cubicBezTo>
                  <a:cubicBezTo>
                    <a:pt x="5" y="16"/>
                    <a:pt x="5" y="16"/>
                    <a:pt x="5" y="16"/>
                  </a:cubicBezTo>
                  <a:cubicBezTo>
                    <a:pt x="5" y="16"/>
                    <a:pt x="4" y="16"/>
                    <a:pt x="5" y="17"/>
                  </a:cubicBezTo>
                  <a:cubicBezTo>
                    <a:pt x="6" y="18"/>
                    <a:pt x="11" y="19"/>
                    <a:pt x="11" y="19"/>
                  </a:cubicBezTo>
                  <a:cubicBezTo>
                    <a:pt x="12" y="25"/>
                    <a:pt x="12" y="25"/>
                    <a:pt x="12" y="25"/>
                  </a:cubicBezTo>
                  <a:cubicBezTo>
                    <a:pt x="14" y="29"/>
                    <a:pt x="14" y="29"/>
                    <a:pt x="14" y="29"/>
                  </a:cubicBezTo>
                  <a:cubicBezTo>
                    <a:pt x="14" y="29"/>
                    <a:pt x="14" y="29"/>
                    <a:pt x="14" y="29"/>
                  </a:cubicBezTo>
                  <a:cubicBezTo>
                    <a:pt x="18" y="35"/>
                    <a:pt x="18" y="35"/>
                    <a:pt x="18" y="35"/>
                  </a:cubicBezTo>
                  <a:cubicBezTo>
                    <a:pt x="20" y="39"/>
                    <a:pt x="20" y="39"/>
                    <a:pt x="20" y="39"/>
                  </a:cubicBezTo>
                  <a:cubicBezTo>
                    <a:pt x="29" y="39"/>
                    <a:pt x="29" y="39"/>
                    <a:pt x="29" y="39"/>
                  </a:cubicBezTo>
                  <a:cubicBezTo>
                    <a:pt x="31" y="39"/>
                    <a:pt x="31" y="39"/>
                    <a:pt x="31" y="39"/>
                  </a:cubicBezTo>
                  <a:cubicBezTo>
                    <a:pt x="31" y="44"/>
                    <a:pt x="31" y="44"/>
                    <a:pt x="31" y="44"/>
                  </a:cubicBezTo>
                  <a:cubicBezTo>
                    <a:pt x="28" y="50"/>
                    <a:pt x="28" y="50"/>
                    <a:pt x="28" y="50"/>
                  </a:cubicBezTo>
                  <a:cubicBezTo>
                    <a:pt x="25" y="55"/>
                    <a:pt x="25" y="55"/>
                    <a:pt x="25" y="55"/>
                  </a:cubicBezTo>
                  <a:cubicBezTo>
                    <a:pt x="31" y="61"/>
                    <a:pt x="31" y="61"/>
                    <a:pt x="31" y="61"/>
                  </a:cubicBezTo>
                  <a:cubicBezTo>
                    <a:pt x="33" y="67"/>
                    <a:pt x="33" y="67"/>
                    <a:pt x="33" y="67"/>
                  </a:cubicBezTo>
                  <a:cubicBezTo>
                    <a:pt x="36" y="69"/>
                    <a:pt x="36" y="69"/>
                    <a:pt x="36" y="69"/>
                  </a:cubicBezTo>
                  <a:cubicBezTo>
                    <a:pt x="42" y="72"/>
                    <a:pt x="42" y="72"/>
                    <a:pt x="42" y="72"/>
                  </a:cubicBezTo>
                  <a:cubicBezTo>
                    <a:pt x="42" y="176"/>
                    <a:pt x="42" y="176"/>
                    <a:pt x="42" y="176"/>
                  </a:cubicBezTo>
                  <a:cubicBezTo>
                    <a:pt x="42" y="201"/>
                    <a:pt x="42" y="201"/>
                    <a:pt x="42" y="201"/>
                  </a:cubicBezTo>
                  <a:cubicBezTo>
                    <a:pt x="215" y="197"/>
                    <a:pt x="215" y="197"/>
                    <a:pt x="215" y="197"/>
                  </a:cubicBezTo>
                  <a:cubicBezTo>
                    <a:pt x="216" y="203"/>
                    <a:pt x="216" y="203"/>
                    <a:pt x="216" y="203"/>
                  </a:cubicBezTo>
                  <a:cubicBezTo>
                    <a:pt x="205" y="221"/>
                    <a:pt x="205" y="221"/>
                    <a:pt x="205" y="221"/>
                  </a:cubicBezTo>
                  <a:cubicBezTo>
                    <a:pt x="233" y="219"/>
                    <a:pt x="233" y="219"/>
                    <a:pt x="233" y="219"/>
                  </a:cubicBezTo>
                  <a:cubicBezTo>
                    <a:pt x="234" y="216"/>
                    <a:pt x="234" y="216"/>
                    <a:pt x="234" y="216"/>
                  </a:cubicBezTo>
                  <a:cubicBezTo>
                    <a:pt x="236" y="213"/>
                    <a:pt x="236" y="213"/>
                    <a:pt x="236" y="213"/>
                  </a:cubicBezTo>
                  <a:cubicBezTo>
                    <a:pt x="236" y="213"/>
                    <a:pt x="238" y="212"/>
                    <a:pt x="237" y="211"/>
                  </a:cubicBezTo>
                  <a:cubicBezTo>
                    <a:pt x="237" y="210"/>
                    <a:pt x="235" y="207"/>
                    <a:pt x="235" y="207"/>
                  </a:cubicBezTo>
                  <a:cubicBezTo>
                    <a:pt x="234" y="206"/>
                    <a:pt x="234" y="206"/>
                    <a:pt x="234" y="206"/>
                  </a:cubicBezTo>
                  <a:cubicBezTo>
                    <a:pt x="235" y="204"/>
                    <a:pt x="235" y="204"/>
                    <a:pt x="235" y="204"/>
                  </a:cubicBezTo>
                  <a:cubicBezTo>
                    <a:pt x="237" y="203"/>
                    <a:pt x="237" y="203"/>
                    <a:pt x="237" y="203"/>
                  </a:cubicBezTo>
                  <a:cubicBezTo>
                    <a:pt x="238" y="200"/>
                    <a:pt x="238" y="200"/>
                    <a:pt x="238" y="200"/>
                  </a:cubicBezTo>
                  <a:cubicBezTo>
                    <a:pt x="238" y="197"/>
                    <a:pt x="238" y="197"/>
                    <a:pt x="238" y="197"/>
                  </a:cubicBezTo>
                  <a:cubicBezTo>
                    <a:pt x="238" y="194"/>
                    <a:pt x="238" y="194"/>
                    <a:pt x="238" y="194"/>
                  </a:cubicBezTo>
                  <a:lnTo>
                    <a:pt x="238" y="193"/>
                  </a:lnTo>
                  <a:close/>
                </a:path>
              </a:pathLst>
            </a:custGeom>
            <a:solidFill>
              <a:schemeClr val="accent2"/>
            </a:solidFill>
            <a:ln w="0" cap="flat">
              <a:solidFill>
                <a:schemeClr val="tx2"/>
              </a:solidFill>
              <a:prstDash val="solid"/>
              <a:miter lim="800000"/>
              <a:headEnd/>
              <a:tailEnd/>
            </a:ln>
          </p:spPr>
          <p:txBody>
            <a:bodyPr vert="horz" wrap="square" lIns="34290" tIns="17145" rIns="34290" bIns="1714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75" b="1" i="0" u="none" strike="noStrike" kern="1200" cap="none" spc="0" normalizeH="0" baseline="0" noProof="0">
                <a:ln>
                  <a:noFill/>
                </a:ln>
                <a:solidFill>
                  <a:prstClr val="black"/>
                </a:solidFill>
                <a:effectLst/>
                <a:uLnTx/>
                <a:uFillTx/>
                <a:latin typeface="Source Sans Pro" panose="020B0503030403020204" pitchFamily="34" charset="0"/>
                <a:ea typeface="+mn-ea"/>
                <a:cs typeface="+mn-cs"/>
              </a:endParaRPr>
            </a:p>
          </p:txBody>
        </p:sp>
        <p:sp>
          <p:nvSpPr>
            <p:cNvPr id="111" name="Freeform 47">
              <a:extLst>
                <a:ext uri="{FF2B5EF4-FFF2-40B4-BE49-F238E27FC236}">
                  <a16:creationId xmlns:a16="http://schemas.microsoft.com/office/drawing/2014/main" id="{1E00B63E-C80E-675E-FCAF-12348574D056}"/>
                </a:ext>
              </a:extLst>
            </p:cNvPr>
            <p:cNvSpPr>
              <a:spLocks/>
            </p:cNvSpPr>
            <p:nvPr/>
          </p:nvSpPr>
          <p:spPr bwMode="auto">
            <a:xfrm>
              <a:off x="6642332" y="1820781"/>
              <a:ext cx="350780" cy="408119"/>
            </a:xfrm>
            <a:custGeom>
              <a:avLst/>
              <a:gdLst>
                <a:gd name="T0" fmla="*/ 139 w 208"/>
                <a:gd name="T1" fmla="*/ 135 h 242"/>
                <a:gd name="T2" fmla="*/ 144 w 208"/>
                <a:gd name="T3" fmla="*/ 107 h 242"/>
                <a:gd name="T4" fmla="*/ 169 w 208"/>
                <a:gd name="T5" fmla="*/ 80 h 242"/>
                <a:gd name="T6" fmla="*/ 208 w 208"/>
                <a:gd name="T7" fmla="*/ 55 h 242"/>
                <a:gd name="T8" fmla="*/ 183 w 208"/>
                <a:gd name="T9" fmla="*/ 52 h 242"/>
                <a:gd name="T10" fmla="*/ 166 w 208"/>
                <a:gd name="T11" fmla="*/ 52 h 242"/>
                <a:gd name="T12" fmla="*/ 154 w 208"/>
                <a:gd name="T13" fmla="*/ 55 h 242"/>
                <a:gd name="T14" fmla="*/ 147 w 208"/>
                <a:gd name="T15" fmla="*/ 48 h 242"/>
                <a:gd name="T16" fmla="*/ 133 w 208"/>
                <a:gd name="T17" fmla="*/ 45 h 242"/>
                <a:gd name="T18" fmla="*/ 128 w 208"/>
                <a:gd name="T19" fmla="*/ 42 h 242"/>
                <a:gd name="T20" fmla="*/ 114 w 208"/>
                <a:gd name="T21" fmla="*/ 36 h 242"/>
                <a:gd name="T22" fmla="*/ 123 w 208"/>
                <a:gd name="T23" fmla="*/ 36 h 242"/>
                <a:gd name="T24" fmla="*/ 114 w 208"/>
                <a:gd name="T25" fmla="*/ 35 h 242"/>
                <a:gd name="T26" fmla="*/ 105 w 208"/>
                <a:gd name="T27" fmla="*/ 35 h 242"/>
                <a:gd name="T28" fmla="*/ 97 w 208"/>
                <a:gd name="T29" fmla="*/ 39 h 242"/>
                <a:gd name="T30" fmla="*/ 87 w 208"/>
                <a:gd name="T31" fmla="*/ 34 h 242"/>
                <a:gd name="T32" fmla="*/ 80 w 208"/>
                <a:gd name="T33" fmla="*/ 34 h 242"/>
                <a:gd name="T34" fmla="*/ 68 w 208"/>
                <a:gd name="T35" fmla="*/ 24 h 242"/>
                <a:gd name="T36" fmla="*/ 66 w 208"/>
                <a:gd name="T37" fmla="*/ 20 h 242"/>
                <a:gd name="T38" fmla="*/ 58 w 208"/>
                <a:gd name="T39" fmla="*/ 20 h 242"/>
                <a:gd name="T40" fmla="*/ 54 w 208"/>
                <a:gd name="T41" fmla="*/ 16 h 242"/>
                <a:gd name="T42" fmla="*/ 58 w 208"/>
                <a:gd name="T43" fmla="*/ 8 h 242"/>
                <a:gd name="T44" fmla="*/ 60 w 208"/>
                <a:gd name="T45" fmla="*/ 2 h 242"/>
                <a:gd name="T46" fmla="*/ 56 w 208"/>
                <a:gd name="T47" fmla="*/ 0 h 242"/>
                <a:gd name="T48" fmla="*/ 54 w 208"/>
                <a:gd name="T49" fmla="*/ 12 h 242"/>
                <a:gd name="T50" fmla="*/ 0 w 208"/>
                <a:gd name="T51" fmla="*/ 16 h 242"/>
                <a:gd name="T52" fmla="*/ 1 w 208"/>
                <a:gd name="T53" fmla="*/ 23 h 242"/>
                <a:gd name="T54" fmla="*/ 4 w 208"/>
                <a:gd name="T55" fmla="*/ 26 h 242"/>
                <a:gd name="T56" fmla="*/ 3 w 208"/>
                <a:gd name="T57" fmla="*/ 31 h 242"/>
                <a:gd name="T58" fmla="*/ 1 w 208"/>
                <a:gd name="T59" fmla="*/ 34 h 242"/>
                <a:gd name="T60" fmla="*/ 2 w 208"/>
                <a:gd name="T61" fmla="*/ 40 h 242"/>
                <a:gd name="T62" fmla="*/ 1 w 208"/>
                <a:gd name="T63" fmla="*/ 51 h 242"/>
                <a:gd name="T64" fmla="*/ 6 w 208"/>
                <a:gd name="T65" fmla="*/ 64 h 242"/>
                <a:gd name="T66" fmla="*/ 9 w 208"/>
                <a:gd name="T67" fmla="*/ 78 h 242"/>
                <a:gd name="T68" fmla="*/ 10 w 208"/>
                <a:gd name="T69" fmla="*/ 104 h 242"/>
                <a:gd name="T70" fmla="*/ 12 w 208"/>
                <a:gd name="T71" fmla="*/ 114 h 242"/>
                <a:gd name="T72" fmla="*/ 12 w 208"/>
                <a:gd name="T73" fmla="*/ 122 h 242"/>
                <a:gd name="T74" fmla="*/ 17 w 208"/>
                <a:gd name="T75" fmla="*/ 127 h 242"/>
                <a:gd name="T76" fmla="*/ 18 w 208"/>
                <a:gd name="T77" fmla="*/ 136 h 242"/>
                <a:gd name="T78" fmla="*/ 16 w 208"/>
                <a:gd name="T79" fmla="*/ 142 h 242"/>
                <a:gd name="T80" fmla="*/ 17 w 208"/>
                <a:gd name="T81" fmla="*/ 144 h 242"/>
                <a:gd name="T82" fmla="*/ 11 w 208"/>
                <a:gd name="T83" fmla="*/ 150 h 242"/>
                <a:gd name="T84" fmla="*/ 8 w 208"/>
                <a:gd name="T85" fmla="*/ 154 h 242"/>
                <a:gd name="T86" fmla="*/ 9 w 208"/>
                <a:gd name="T87" fmla="*/ 158 h 242"/>
                <a:gd name="T88" fmla="*/ 12 w 208"/>
                <a:gd name="T89" fmla="*/ 163 h 242"/>
                <a:gd name="T90" fmla="*/ 18 w 208"/>
                <a:gd name="T91" fmla="*/ 167 h 242"/>
                <a:gd name="T92" fmla="*/ 18 w 208"/>
                <a:gd name="T93" fmla="*/ 242 h 242"/>
                <a:gd name="T94" fmla="*/ 173 w 208"/>
                <a:gd name="T95" fmla="*/ 233 h 242"/>
                <a:gd name="T96" fmla="*/ 166 w 208"/>
                <a:gd name="T97" fmla="*/ 220 h 242"/>
                <a:gd name="T98" fmla="*/ 157 w 208"/>
                <a:gd name="T99" fmla="*/ 213 h 242"/>
                <a:gd name="T100" fmla="*/ 138 w 208"/>
                <a:gd name="T101" fmla="*/ 197 h 242"/>
                <a:gd name="T102" fmla="*/ 125 w 208"/>
                <a:gd name="T103" fmla="*/ 189 h 242"/>
                <a:gd name="T104" fmla="*/ 128 w 208"/>
                <a:gd name="T105" fmla="*/ 159 h 242"/>
                <a:gd name="T106" fmla="*/ 122 w 208"/>
                <a:gd name="T107" fmla="*/ 154 h 242"/>
                <a:gd name="T108" fmla="*/ 128 w 208"/>
                <a:gd name="T109" fmla="*/ 141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8" h="242">
                  <a:moveTo>
                    <a:pt x="128" y="141"/>
                  </a:moveTo>
                  <a:lnTo>
                    <a:pt x="139" y="135"/>
                  </a:lnTo>
                  <a:lnTo>
                    <a:pt x="139" y="111"/>
                  </a:lnTo>
                  <a:lnTo>
                    <a:pt x="144" y="107"/>
                  </a:lnTo>
                  <a:lnTo>
                    <a:pt x="161" y="91"/>
                  </a:lnTo>
                  <a:lnTo>
                    <a:pt x="169" y="80"/>
                  </a:lnTo>
                  <a:lnTo>
                    <a:pt x="185" y="69"/>
                  </a:lnTo>
                  <a:lnTo>
                    <a:pt x="208" y="55"/>
                  </a:lnTo>
                  <a:lnTo>
                    <a:pt x="200" y="53"/>
                  </a:lnTo>
                  <a:lnTo>
                    <a:pt x="183" y="52"/>
                  </a:lnTo>
                  <a:lnTo>
                    <a:pt x="169" y="49"/>
                  </a:lnTo>
                  <a:lnTo>
                    <a:pt x="166" y="52"/>
                  </a:lnTo>
                  <a:lnTo>
                    <a:pt x="162" y="55"/>
                  </a:lnTo>
                  <a:lnTo>
                    <a:pt x="154" y="55"/>
                  </a:lnTo>
                  <a:lnTo>
                    <a:pt x="151" y="51"/>
                  </a:lnTo>
                  <a:lnTo>
                    <a:pt x="147" y="48"/>
                  </a:lnTo>
                  <a:lnTo>
                    <a:pt x="136" y="45"/>
                  </a:lnTo>
                  <a:lnTo>
                    <a:pt x="133" y="45"/>
                  </a:lnTo>
                  <a:lnTo>
                    <a:pt x="129" y="43"/>
                  </a:lnTo>
                  <a:lnTo>
                    <a:pt x="128" y="42"/>
                  </a:lnTo>
                  <a:lnTo>
                    <a:pt x="119" y="41"/>
                  </a:lnTo>
                  <a:lnTo>
                    <a:pt x="114" y="36"/>
                  </a:lnTo>
                  <a:lnTo>
                    <a:pt x="120" y="39"/>
                  </a:lnTo>
                  <a:lnTo>
                    <a:pt x="123" y="36"/>
                  </a:lnTo>
                  <a:lnTo>
                    <a:pt x="119" y="35"/>
                  </a:lnTo>
                  <a:lnTo>
                    <a:pt x="114" y="35"/>
                  </a:lnTo>
                  <a:lnTo>
                    <a:pt x="109" y="35"/>
                  </a:lnTo>
                  <a:lnTo>
                    <a:pt x="105" y="35"/>
                  </a:lnTo>
                  <a:lnTo>
                    <a:pt x="100" y="35"/>
                  </a:lnTo>
                  <a:lnTo>
                    <a:pt x="97" y="39"/>
                  </a:lnTo>
                  <a:lnTo>
                    <a:pt x="93" y="39"/>
                  </a:lnTo>
                  <a:lnTo>
                    <a:pt x="87" y="34"/>
                  </a:lnTo>
                  <a:lnTo>
                    <a:pt x="84" y="34"/>
                  </a:lnTo>
                  <a:lnTo>
                    <a:pt x="80" y="34"/>
                  </a:lnTo>
                  <a:lnTo>
                    <a:pt x="73" y="32"/>
                  </a:lnTo>
                  <a:lnTo>
                    <a:pt x="68" y="24"/>
                  </a:lnTo>
                  <a:lnTo>
                    <a:pt x="68" y="24"/>
                  </a:lnTo>
                  <a:lnTo>
                    <a:pt x="66" y="20"/>
                  </a:lnTo>
                  <a:lnTo>
                    <a:pt x="62" y="20"/>
                  </a:lnTo>
                  <a:lnTo>
                    <a:pt x="58" y="20"/>
                  </a:lnTo>
                  <a:lnTo>
                    <a:pt x="55" y="20"/>
                  </a:lnTo>
                  <a:lnTo>
                    <a:pt x="54" y="16"/>
                  </a:lnTo>
                  <a:lnTo>
                    <a:pt x="57" y="12"/>
                  </a:lnTo>
                  <a:lnTo>
                    <a:pt x="58" y="8"/>
                  </a:lnTo>
                  <a:lnTo>
                    <a:pt x="62" y="5"/>
                  </a:lnTo>
                  <a:lnTo>
                    <a:pt x="60" y="2"/>
                  </a:lnTo>
                  <a:lnTo>
                    <a:pt x="60" y="2"/>
                  </a:lnTo>
                  <a:lnTo>
                    <a:pt x="56" y="0"/>
                  </a:lnTo>
                  <a:lnTo>
                    <a:pt x="56" y="10"/>
                  </a:lnTo>
                  <a:lnTo>
                    <a:pt x="54" y="12"/>
                  </a:lnTo>
                  <a:lnTo>
                    <a:pt x="52" y="16"/>
                  </a:lnTo>
                  <a:lnTo>
                    <a:pt x="0" y="16"/>
                  </a:lnTo>
                  <a:lnTo>
                    <a:pt x="1" y="20"/>
                  </a:lnTo>
                  <a:lnTo>
                    <a:pt x="1" y="23"/>
                  </a:lnTo>
                  <a:lnTo>
                    <a:pt x="1" y="24"/>
                  </a:lnTo>
                  <a:lnTo>
                    <a:pt x="4" y="26"/>
                  </a:lnTo>
                  <a:lnTo>
                    <a:pt x="4" y="30"/>
                  </a:lnTo>
                  <a:lnTo>
                    <a:pt x="3" y="31"/>
                  </a:lnTo>
                  <a:lnTo>
                    <a:pt x="1" y="33"/>
                  </a:lnTo>
                  <a:lnTo>
                    <a:pt x="1" y="34"/>
                  </a:lnTo>
                  <a:lnTo>
                    <a:pt x="1" y="38"/>
                  </a:lnTo>
                  <a:lnTo>
                    <a:pt x="2" y="40"/>
                  </a:lnTo>
                  <a:lnTo>
                    <a:pt x="3" y="45"/>
                  </a:lnTo>
                  <a:lnTo>
                    <a:pt x="1" y="51"/>
                  </a:lnTo>
                  <a:lnTo>
                    <a:pt x="3" y="56"/>
                  </a:lnTo>
                  <a:lnTo>
                    <a:pt x="6" y="64"/>
                  </a:lnTo>
                  <a:lnTo>
                    <a:pt x="9" y="70"/>
                  </a:lnTo>
                  <a:lnTo>
                    <a:pt x="9" y="78"/>
                  </a:lnTo>
                  <a:lnTo>
                    <a:pt x="10" y="92"/>
                  </a:lnTo>
                  <a:lnTo>
                    <a:pt x="10" y="104"/>
                  </a:lnTo>
                  <a:lnTo>
                    <a:pt x="10" y="112"/>
                  </a:lnTo>
                  <a:lnTo>
                    <a:pt x="12" y="114"/>
                  </a:lnTo>
                  <a:lnTo>
                    <a:pt x="12" y="116"/>
                  </a:lnTo>
                  <a:lnTo>
                    <a:pt x="12" y="122"/>
                  </a:lnTo>
                  <a:lnTo>
                    <a:pt x="15" y="124"/>
                  </a:lnTo>
                  <a:lnTo>
                    <a:pt x="17" y="127"/>
                  </a:lnTo>
                  <a:lnTo>
                    <a:pt x="18" y="132"/>
                  </a:lnTo>
                  <a:lnTo>
                    <a:pt x="18" y="136"/>
                  </a:lnTo>
                  <a:lnTo>
                    <a:pt x="18" y="141"/>
                  </a:lnTo>
                  <a:lnTo>
                    <a:pt x="16" y="142"/>
                  </a:lnTo>
                  <a:lnTo>
                    <a:pt x="16" y="142"/>
                  </a:lnTo>
                  <a:lnTo>
                    <a:pt x="17" y="144"/>
                  </a:lnTo>
                  <a:lnTo>
                    <a:pt x="13" y="147"/>
                  </a:lnTo>
                  <a:lnTo>
                    <a:pt x="11" y="150"/>
                  </a:lnTo>
                  <a:lnTo>
                    <a:pt x="8" y="152"/>
                  </a:lnTo>
                  <a:lnTo>
                    <a:pt x="8" y="154"/>
                  </a:lnTo>
                  <a:lnTo>
                    <a:pt x="8" y="156"/>
                  </a:lnTo>
                  <a:lnTo>
                    <a:pt x="9" y="158"/>
                  </a:lnTo>
                  <a:lnTo>
                    <a:pt x="12" y="160"/>
                  </a:lnTo>
                  <a:lnTo>
                    <a:pt x="12" y="163"/>
                  </a:lnTo>
                  <a:lnTo>
                    <a:pt x="17" y="164"/>
                  </a:lnTo>
                  <a:lnTo>
                    <a:pt x="18" y="167"/>
                  </a:lnTo>
                  <a:lnTo>
                    <a:pt x="21" y="169"/>
                  </a:lnTo>
                  <a:lnTo>
                    <a:pt x="18" y="242"/>
                  </a:lnTo>
                  <a:lnTo>
                    <a:pt x="172" y="239"/>
                  </a:lnTo>
                  <a:lnTo>
                    <a:pt x="173" y="233"/>
                  </a:lnTo>
                  <a:lnTo>
                    <a:pt x="172" y="227"/>
                  </a:lnTo>
                  <a:lnTo>
                    <a:pt x="166" y="220"/>
                  </a:lnTo>
                  <a:lnTo>
                    <a:pt x="160" y="216"/>
                  </a:lnTo>
                  <a:lnTo>
                    <a:pt x="157" y="213"/>
                  </a:lnTo>
                  <a:lnTo>
                    <a:pt x="150" y="204"/>
                  </a:lnTo>
                  <a:lnTo>
                    <a:pt x="138" y="197"/>
                  </a:lnTo>
                  <a:lnTo>
                    <a:pt x="130" y="193"/>
                  </a:lnTo>
                  <a:lnTo>
                    <a:pt x="125" y="189"/>
                  </a:lnTo>
                  <a:lnTo>
                    <a:pt x="126" y="174"/>
                  </a:lnTo>
                  <a:lnTo>
                    <a:pt x="128" y="159"/>
                  </a:lnTo>
                  <a:lnTo>
                    <a:pt x="126" y="159"/>
                  </a:lnTo>
                  <a:lnTo>
                    <a:pt x="122" y="154"/>
                  </a:lnTo>
                  <a:lnTo>
                    <a:pt x="126" y="145"/>
                  </a:lnTo>
                  <a:lnTo>
                    <a:pt x="128" y="141"/>
                  </a:lnTo>
                  <a:close/>
                </a:path>
              </a:pathLst>
            </a:custGeom>
            <a:solidFill>
              <a:schemeClr val="accent2"/>
            </a:solidFill>
            <a:ln w="0" cap="flat">
              <a:solidFill>
                <a:schemeClr val="tx2"/>
              </a:solidFill>
              <a:prstDash val="solid"/>
              <a:miter lim="800000"/>
              <a:headEnd/>
              <a:tailEnd/>
            </a:ln>
          </p:spPr>
          <p:txBody>
            <a:bodyPr vert="horz" wrap="square" lIns="34290" tIns="17145" rIns="34290" bIns="1714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75" b="1" i="0" u="none" strike="noStrike" kern="1200" cap="none" spc="0" normalizeH="0" baseline="0" noProof="0">
                <a:ln>
                  <a:noFill/>
                </a:ln>
                <a:solidFill>
                  <a:prstClr val="black"/>
                </a:solidFill>
                <a:effectLst/>
                <a:uLnTx/>
                <a:uFillTx/>
                <a:latin typeface="Source Sans Pro" panose="020B0503030403020204" pitchFamily="34" charset="0"/>
                <a:ea typeface="+mn-ea"/>
                <a:cs typeface="+mn-cs"/>
              </a:endParaRPr>
            </a:p>
          </p:txBody>
        </p:sp>
        <p:sp>
          <p:nvSpPr>
            <p:cNvPr id="112" name="Line 48">
              <a:extLst>
                <a:ext uri="{FF2B5EF4-FFF2-40B4-BE49-F238E27FC236}">
                  <a16:creationId xmlns:a16="http://schemas.microsoft.com/office/drawing/2014/main" id="{1CE066E3-4C12-6DB2-655A-6A6736E2F73D}"/>
                </a:ext>
              </a:extLst>
            </p:cNvPr>
            <p:cNvSpPr>
              <a:spLocks noChangeShapeType="1"/>
            </p:cNvSpPr>
            <p:nvPr/>
          </p:nvSpPr>
          <p:spPr bwMode="auto">
            <a:xfrm>
              <a:off x="6881808" y="2014722"/>
              <a:ext cx="0" cy="0"/>
            </a:xfrm>
            <a:prstGeom prst="line">
              <a:avLst/>
            </a:prstGeom>
            <a:grpFill/>
            <a:ln w="0">
              <a:solidFill>
                <a:schemeClr val="tx2"/>
              </a:solidFill>
              <a:round/>
              <a:headEnd/>
              <a:tailEnd/>
            </a:ln>
          </p:spPr>
          <p:txBody>
            <a:bodyPr vert="horz" wrap="square" lIns="34290" tIns="17145" rIns="34290" bIns="1714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75" b="1" i="0" u="none" strike="noStrike" kern="1200" cap="none" spc="0" normalizeH="0" baseline="0" noProof="0">
                <a:ln>
                  <a:noFill/>
                </a:ln>
                <a:solidFill>
                  <a:prstClr val="black"/>
                </a:solidFill>
                <a:effectLst/>
                <a:uLnTx/>
                <a:uFillTx/>
                <a:latin typeface="Source Sans Pro" panose="020B0503030403020204" pitchFamily="34" charset="0"/>
                <a:ea typeface="+mn-ea"/>
                <a:cs typeface="+mn-cs"/>
              </a:endParaRPr>
            </a:p>
          </p:txBody>
        </p:sp>
        <p:sp>
          <p:nvSpPr>
            <p:cNvPr id="113" name="Line 49">
              <a:extLst>
                <a:ext uri="{FF2B5EF4-FFF2-40B4-BE49-F238E27FC236}">
                  <a16:creationId xmlns:a16="http://schemas.microsoft.com/office/drawing/2014/main" id="{B0B8466D-41D6-652D-DF16-8F5D8C45EC51}"/>
                </a:ext>
              </a:extLst>
            </p:cNvPr>
            <p:cNvSpPr>
              <a:spLocks noChangeShapeType="1"/>
            </p:cNvSpPr>
            <p:nvPr/>
          </p:nvSpPr>
          <p:spPr bwMode="auto">
            <a:xfrm>
              <a:off x="6881808" y="2014722"/>
              <a:ext cx="0" cy="0"/>
            </a:xfrm>
            <a:prstGeom prst="line">
              <a:avLst/>
            </a:prstGeom>
            <a:grpFill/>
            <a:ln w="0" cap="flat">
              <a:solidFill>
                <a:schemeClr val="tx2"/>
              </a:solidFill>
              <a:prstDash val="solid"/>
              <a:miter lim="800000"/>
              <a:headEnd/>
              <a:tailEnd/>
            </a:ln>
          </p:spPr>
          <p:txBody>
            <a:bodyPr vert="horz" wrap="square" lIns="34290" tIns="17145" rIns="34290" bIns="1714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75" b="1" i="0" u="none" strike="noStrike" kern="1200" cap="none" spc="0" normalizeH="0" baseline="0" noProof="0">
                <a:ln>
                  <a:noFill/>
                </a:ln>
                <a:solidFill>
                  <a:prstClr val="black"/>
                </a:solidFill>
                <a:effectLst/>
                <a:uLnTx/>
                <a:uFillTx/>
                <a:latin typeface="Source Sans Pro" panose="020B0503030403020204" pitchFamily="34" charset="0"/>
                <a:ea typeface="+mn-ea"/>
                <a:cs typeface="+mn-cs"/>
              </a:endParaRPr>
            </a:p>
          </p:txBody>
        </p:sp>
        <p:sp>
          <p:nvSpPr>
            <p:cNvPr id="114" name="Freeform 50">
              <a:extLst>
                <a:ext uri="{FF2B5EF4-FFF2-40B4-BE49-F238E27FC236}">
                  <a16:creationId xmlns:a16="http://schemas.microsoft.com/office/drawing/2014/main" id="{E5F29D00-7F4E-8192-9279-622F941E5C38}"/>
                </a:ext>
              </a:extLst>
            </p:cNvPr>
            <p:cNvSpPr>
              <a:spLocks/>
            </p:cNvSpPr>
            <p:nvPr/>
          </p:nvSpPr>
          <p:spPr bwMode="auto">
            <a:xfrm>
              <a:off x="6964444" y="1940519"/>
              <a:ext cx="409805" cy="386196"/>
            </a:xfrm>
            <a:custGeom>
              <a:avLst/>
              <a:gdLst>
                <a:gd name="T0" fmla="*/ 12 w 287"/>
                <a:gd name="T1" fmla="*/ 44 h 270"/>
                <a:gd name="T2" fmla="*/ 29 w 287"/>
                <a:gd name="T3" fmla="*/ 36 h 270"/>
                <a:gd name="T4" fmla="*/ 52 w 287"/>
                <a:gd name="T5" fmla="*/ 17 h 270"/>
                <a:gd name="T6" fmla="*/ 77 w 287"/>
                <a:gd name="T7" fmla="*/ 0 h 270"/>
                <a:gd name="T8" fmla="*/ 75 w 287"/>
                <a:gd name="T9" fmla="*/ 6 h 270"/>
                <a:gd name="T10" fmla="*/ 65 w 287"/>
                <a:gd name="T11" fmla="*/ 19 h 270"/>
                <a:gd name="T12" fmla="*/ 67 w 287"/>
                <a:gd name="T13" fmla="*/ 29 h 270"/>
                <a:gd name="T14" fmla="*/ 77 w 287"/>
                <a:gd name="T15" fmla="*/ 28 h 270"/>
                <a:gd name="T16" fmla="*/ 111 w 287"/>
                <a:gd name="T17" fmla="*/ 45 h 270"/>
                <a:gd name="T18" fmla="*/ 135 w 287"/>
                <a:gd name="T19" fmla="*/ 39 h 270"/>
                <a:gd name="T20" fmla="*/ 169 w 287"/>
                <a:gd name="T21" fmla="*/ 28 h 270"/>
                <a:gd name="T22" fmla="*/ 198 w 287"/>
                <a:gd name="T23" fmla="*/ 38 h 270"/>
                <a:gd name="T24" fmla="*/ 217 w 287"/>
                <a:gd name="T25" fmla="*/ 55 h 270"/>
                <a:gd name="T26" fmla="*/ 232 w 287"/>
                <a:gd name="T27" fmla="*/ 56 h 270"/>
                <a:gd name="T28" fmla="*/ 219 w 287"/>
                <a:gd name="T29" fmla="*/ 62 h 270"/>
                <a:gd name="T30" fmla="*/ 193 w 287"/>
                <a:gd name="T31" fmla="*/ 64 h 270"/>
                <a:gd name="T32" fmla="*/ 201 w 287"/>
                <a:gd name="T33" fmla="*/ 74 h 270"/>
                <a:gd name="T34" fmla="*/ 204 w 287"/>
                <a:gd name="T35" fmla="*/ 75 h 270"/>
                <a:gd name="T36" fmla="*/ 234 w 287"/>
                <a:gd name="T37" fmla="*/ 88 h 270"/>
                <a:gd name="T38" fmla="*/ 246 w 287"/>
                <a:gd name="T39" fmla="*/ 109 h 270"/>
                <a:gd name="T40" fmla="*/ 245 w 287"/>
                <a:gd name="T41" fmla="*/ 141 h 270"/>
                <a:gd name="T42" fmla="*/ 233 w 287"/>
                <a:gd name="T43" fmla="*/ 168 h 270"/>
                <a:gd name="T44" fmla="*/ 246 w 287"/>
                <a:gd name="T45" fmla="*/ 166 h 270"/>
                <a:gd name="T46" fmla="*/ 255 w 287"/>
                <a:gd name="T47" fmla="*/ 153 h 270"/>
                <a:gd name="T48" fmla="*/ 275 w 287"/>
                <a:gd name="T49" fmla="*/ 154 h 270"/>
                <a:gd name="T50" fmla="*/ 287 w 287"/>
                <a:gd name="T51" fmla="*/ 197 h 270"/>
                <a:gd name="T52" fmla="*/ 275 w 287"/>
                <a:gd name="T53" fmla="*/ 220 h 270"/>
                <a:gd name="T54" fmla="*/ 266 w 287"/>
                <a:gd name="T55" fmla="*/ 249 h 270"/>
                <a:gd name="T56" fmla="*/ 141 w 287"/>
                <a:gd name="T57" fmla="*/ 270 h 270"/>
                <a:gd name="T58" fmla="*/ 158 w 287"/>
                <a:gd name="T59" fmla="*/ 235 h 270"/>
                <a:gd name="T60" fmla="*/ 145 w 287"/>
                <a:gd name="T61" fmla="*/ 191 h 270"/>
                <a:gd name="T62" fmla="*/ 144 w 287"/>
                <a:gd name="T63" fmla="*/ 165 h 270"/>
                <a:gd name="T64" fmla="*/ 148 w 287"/>
                <a:gd name="T65" fmla="*/ 147 h 270"/>
                <a:gd name="T66" fmla="*/ 153 w 287"/>
                <a:gd name="T67" fmla="*/ 122 h 270"/>
                <a:gd name="T68" fmla="*/ 166 w 287"/>
                <a:gd name="T69" fmla="*/ 106 h 270"/>
                <a:gd name="T70" fmla="*/ 169 w 287"/>
                <a:gd name="T71" fmla="*/ 122 h 270"/>
                <a:gd name="T72" fmla="*/ 175 w 287"/>
                <a:gd name="T73" fmla="*/ 111 h 270"/>
                <a:gd name="T74" fmla="*/ 180 w 287"/>
                <a:gd name="T75" fmla="*/ 94 h 270"/>
                <a:gd name="T76" fmla="*/ 184 w 287"/>
                <a:gd name="T77" fmla="*/ 81 h 270"/>
                <a:gd name="T78" fmla="*/ 189 w 287"/>
                <a:gd name="T79" fmla="*/ 74 h 270"/>
                <a:gd name="T80" fmla="*/ 187 w 287"/>
                <a:gd name="T81" fmla="*/ 65 h 270"/>
                <a:gd name="T82" fmla="*/ 159 w 287"/>
                <a:gd name="T83" fmla="*/ 68 h 270"/>
                <a:gd name="T84" fmla="*/ 129 w 287"/>
                <a:gd name="T85" fmla="*/ 85 h 270"/>
                <a:gd name="T86" fmla="*/ 127 w 287"/>
                <a:gd name="T87" fmla="*/ 76 h 270"/>
                <a:gd name="T88" fmla="*/ 118 w 287"/>
                <a:gd name="T89" fmla="*/ 75 h 270"/>
                <a:gd name="T90" fmla="*/ 107 w 287"/>
                <a:gd name="T91" fmla="*/ 101 h 270"/>
                <a:gd name="T92" fmla="*/ 95 w 287"/>
                <a:gd name="T93" fmla="*/ 100 h 270"/>
                <a:gd name="T94" fmla="*/ 84 w 287"/>
                <a:gd name="T95" fmla="*/ 81 h 270"/>
                <a:gd name="T96" fmla="*/ 58 w 287"/>
                <a:gd name="T97" fmla="*/ 74 h 270"/>
                <a:gd name="T98" fmla="*/ 29 w 287"/>
                <a:gd name="T99" fmla="*/ 65 h 270"/>
                <a:gd name="T100" fmla="*/ 9 w 287"/>
                <a:gd name="T101" fmla="*/ 57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87" h="270">
                  <a:moveTo>
                    <a:pt x="0" y="51"/>
                  </a:moveTo>
                  <a:cubicBezTo>
                    <a:pt x="2" y="49"/>
                    <a:pt x="2" y="49"/>
                    <a:pt x="2" y="49"/>
                  </a:cubicBezTo>
                  <a:cubicBezTo>
                    <a:pt x="6" y="49"/>
                    <a:pt x="6" y="49"/>
                    <a:pt x="6" y="49"/>
                  </a:cubicBezTo>
                  <a:cubicBezTo>
                    <a:pt x="11" y="46"/>
                    <a:pt x="11" y="46"/>
                    <a:pt x="11" y="46"/>
                  </a:cubicBezTo>
                  <a:cubicBezTo>
                    <a:pt x="12" y="44"/>
                    <a:pt x="12" y="44"/>
                    <a:pt x="12" y="44"/>
                  </a:cubicBezTo>
                  <a:cubicBezTo>
                    <a:pt x="14" y="40"/>
                    <a:pt x="14" y="40"/>
                    <a:pt x="14" y="40"/>
                  </a:cubicBezTo>
                  <a:cubicBezTo>
                    <a:pt x="17" y="37"/>
                    <a:pt x="17" y="37"/>
                    <a:pt x="17" y="37"/>
                  </a:cubicBezTo>
                  <a:cubicBezTo>
                    <a:pt x="20" y="36"/>
                    <a:pt x="20" y="36"/>
                    <a:pt x="20" y="36"/>
                  </a:cubicBezTo>
                  <a:cubicBezTo>
                    <a:pt x="23" y="36"/>
                    <a:pt x="23" y="36"/>
                    <a:pt x="23" y="36"/>
                  </a:cubicBezTo>
                  <a:cubicBezTo>
                    <a:pt x="29" y="36"/>
                    <a:pt x="29" y="36"/>
                    <a:pt x="29" y="36"/>
                  </a:cubicBezTo>
                  <a:cubicBezTo>
                    <a:pt x="32" y="34"/>
                    <a:pt x="32" y="34"/>
                    <a:pt x="32" y="34"/>
                  </a:cubicBezTo>
                  <a:cubicBezTo>
                    <a:pt x="42" y="27"/>
                    <a:pt x="42" y="27"/>
                    <a:pt x="42" y="27"/>
                  </a:cubicBezTo>
                  <a:cubicBezTo>
                    <a:pt x="45" y="26"/>
                    <a:pt x="45" y="26"/>
                    <a:pt x="45" y="26"/>
                  </a:cubicBezTo>
                  <a:cubicBezTo>
                    <a:pt x="49" y="22"/>
                    <a:pt x="49" y="22"/>
                    <a:pt x="49" y="22"/>
                  </a:cubicBezTo>
                  <a:cubicBezTo>
                    <a:pt x="52" y="17"/>
                    <a:pt x="52" y="17"/>
                    <a:pt x="52" y="17"/>
                  </a:cubicBezTo>
                  <a:cubicBezTo>
                    <a:pt x="56" y="14"/>
                    <a:pt x="56" y="14"/>
                    <a:pt x="56" y="14"/>
                  </a:cubicBezTo>
                  <a:cubicBezTo>
                    <a:pt x="61" y="9"/>
                    <a:pt x="61" y="9"/>
                    <a:pt x="61" y="9"/>
                  </a:cubicBezTo>
                  <a:cubicBezTo>
                    <a:pt x="65" y="4"/>
                    <a:pt x="65" y="4"/>
                    <a:pt x="65" y="4"/>
                  </a:cubicBezTo>
                  <a:cubicBezTo>
                    <a:pt x="70" y="1"/>
                    <a:pt x="70" y="1"/>
                    <a:pt x="70" y="1"/>
                  </a:cubicBezTo>
                  <a:cubicBezTo>
                    <a:pt x="77" y="0"/>
                    <a:pt x="77" y="0"/>
                    <a:pt x="77" y="0"/>
                  </a:cubicBezTo>
                  <a:cubicBezTo>
                    <a:pt x="80" y="0"/>
                    <a:pt x="80" y="0"/>
                    <a:pt x="80" y="0"/>
                  </a:cubicBezTo>
                  <a:cubicBezTo>
                    <a:pt x="85" y="2"/>
                    <a:pt x="85" y="2"/>
                    <a:pt x="85" y="2"/>
                  </a:cubicBezTo>
                  <a:cubicBezTo>
                    <a:pt x="83" y="3"/>
                    <a:pt x="83" y="3"/>
                    <a:pt x="83" y="3"/>
                  </a:cubicBezTo>
                  <a:cubicBezTo>
                    <a:pt x="79" y="5"/>
                    <a:pt x="79" y="5"/>
                    <a:pt x="79" y="5"/>
                  </a:cubicBezTo>
                  <a:cubicBezTo>
                    <a:pt x="75" y="6"/>
                    <a:pt x="75" y="6"/>
                    <a:pt x="75" y="6"/>
                  </a:cubicBezTo>
                  <a:cubicBezTo>
                    <a:pt x="76" y="8"/>
                    <a:pt x="76" y="8"/>
                    <a:pt x="76" y="8"/>
                  </a:cubicBezTo>
                  <a:cubicBezTo>
                    <a:pt x="70" y="14"/>
                    <a:pt x="70" y="14"/>
                    <a:pt x="70" y="14"/>
                  </a:cubicBezTo>
                  <a:cubicBezTo>
                    <a:pt x="70" y="14"/>
                    <a:pt x="68" y="14"/>
                    <a:pt x="68" y="15"/>
                  </a:cubicBezTo>
                  <a:cubicBezTo>
                    <a:pt x="68" y="16"/>
                    <a:pt x="65" y="23"/>
                    <a:pt x="65" y="23"/>
                  </a:cubicBezTo>
                  <a:cubicBezTo>
                    <a:pt x="65" y="19"/>
                    <a:pt x="65" y="19"/>
                    <a:pt x="65" y="19"/>
                  </a:cubicBezTo>
                  <a:cubicBezTo>
                    <a:pt x="63" y="17"/>
                    <a:pt x="63" y="17"/>
                    <a:pt x="63" y="17"/>
                  </a:cubicBezTo>
                  <a:cubicBezTo>
                    <a:pt x="62" y="27"/>
                    <a:pt x="62" y="27"/>
                    <a:pt x="62" y="27"/>
                  </a:cubicBezTo>
                  <a:cubicBezTo>
                    <a:pt x="62" y="33"/>
                    <a:pt x="62" y="33"/>
                    <a:pt x="62" y="33"/>
                  </a:cubicBezTo>
                  <a:cubicBezTo>
                    <a:pt x="65" y="31"/>
                    <a:pt x="65" y="31"/>
                    <a:pt x="65" y="31"/>
                  </a:cubicBezTo>
                  <a:cubicBezTo>
                    <a:pt x="67" y="29"/>
                    <a:pt x="67" y="29"/>
                    <a:pt x="67" y="29"/>
                  </a:cubicBezTo>
                  <a:cubicBezTo>
                    <a:pt x="68" y="29"/>
                    <a:pt x="68" y="29"/>
                    <a:pt x="68" y="29"/>
                  </a:cubicBezTo>
                  <a:cubicBezTo>
                    <a:pt x="69" y="31"/>
                    <a:pt x="69" y="31"/>
                    <a:pt x="69" y="31"/>
                  </a:cubicBezTo>
                  <a:cubicBezTo>
                    <a:pt x="72" y="31"/>
                    <a:pt x="72" y="31"/>
                    <a:pt x="72" y="31"/>
                  </a:cubicBezTo>
                  <a:cubicBezTo>
                    <a:pt x="74" y="30"/>
                    <a:pt x="74" y="30"/>
                    <a:pt x="74" y="30"/>
                  </a:cubicBezTo>
                  <a:cubicBezTo>
                    <a:pt x="77" y="28"/>
                    <a:pt x="77" y="28"/>
                    <a:pt x="77" y="28"/>
                  </a:cubicBezTo>
                  <a:cubicBezTo>
                    <a:pt x="82" y="29"/>
                    <a:pt x="82" y="29"/>
                    <a:pt x="82" y="29"/>
                  </a:cubicBezTo>
                  <a:cubicBezTo>
                    <a:pt x="92" y="34"/>
                    <a:pt x="92" y="34"/>
                    <a:pt x="92" y="34"/>
                  </a:cubicBezTo>
                  <a:cubicBezTo>
                    <a:pt x="98" y="41"/>
                    <a:pt x="98" y="41"/>
                    <a:pt x="98" y="41"/>
                  </a:cubicBezTo>
                  <a:cubicBezTo>
                    <a:pt x="102" y="44"/>
                    <a:pt x="102" y="44"/>
                    <a:pt x="102" y="44"/>
                  </a:cubicBezTo>
                  <a:cubicBezTo>
                    <a:pt x="111" y="45"/>
                    <a:pt x="111" y="45"/>
                    <a:pt x="111" y="45"/>
                  </a:cubicBezTo>
                  <a:cubicBezTo>
                    <a:pt x="114" y="44"/>
                    <a:pt x="114" y="44"/>
                    <a:pt x="114" y="44"/>
                  </a:cubicBezTo>
                  <a:cubicBezTo>
                    <a:pt x="121" y="46"/>
                    <a:pt x="121" y="46"/>
                    <a:pt x="121" y="46"/>
                  </a:cubicBezTo>
                  <a:cubicBezTo>
                    <a:pt x="127" y="48"/>
                    <a:pt x="127" y="48"/>
                    <a:pt x="127" y="48"/>
                  </a:cubicBezTo>
                  <a:cubicBezTo>
                    <a:pt x="130" y="44"/>
                    <a:pt x="130" y="44"/>
                    <a:pt x="130" y="44"/>
                  </a:cubicBezTo>
                  <a:cubicBezTo>
                    <a:pt x="135" y="39"/>
                    <a:pt x="135" y="39"/>
                    <a:pt x="135" y="39"/>
                  </a:cubicBezTo>
                  <a:cubicBezTo>
                    <a:pt x="139" y="35"/>
                    <a:pt x="139" y="35"/>
                    <a:pt x="139" y="35"/>
                  </a:cubicBezTo>
                  <a:cubicBezTo>
                    <a:pt x="148" y="33"/>
                    <a:pt x="148" y="33"/>
                    <a:pt x="148" y="33"/>
                  </a:cubicBezTo>
                  <a:cubicBezTo>
                    <a:pt x="154" y="31"/>
                    <a:pt x="154" y="31"/>
                    <a:pt x="154" y="31"/>
                  </a:cubicBezTo>
                  <a:cubicBezTo>
                    <a:pt x="160" y="31"/>
                    <a:pt x="160" y="31"/>
                    <a:pt x="160" y="31"/>
                  </a:cubicBezTo>
                  <a:cubicBezTo>
                    <a:pt x="169" y="28"/>
                    <a:pt x="169" y="28"/>
                    <a:pt x="169" y="28"/>
                  </a:cubicBezTo>
                  <a:cubicBezTo>
                    <a:pt x="175" y="26"/>
                    <a:pt x="175" y="26"/>
                    <a:pt x="175" y="26"/>
                  </a:cubicBezTo>
                  <a:cubicBezTo>
                    <a:pt x="178" y="28"/>
                    <a:pt x="178" y="28"/>
                    <a:pt x="178" y="28"/>
                  </a:cubicBezTo>
                  <a:cubicBezTo>
                    <a:pt x="180" y="36"/>
                    <a:pt x="180" y="36"/>
                    <a:pt x="180" y="36"/>
                  </a:cubicBezTo>
                  <a:cubicBezTo>
                    <a:pt x="191" y="38"/>
                    <a:pt x="191" y="38"/>
                    <a:pt x="191" y="38"/>
                  </a:cubicBezTo>
                  <a:cubicBezTo>
                    <a:pt x="198" y="38"/>
                    <a:pt x="198" y="38"/>
                    <a:pt x="198" y="38"/>
                  </a:cubicBezTo>
                  <a:cubicBezTo>
                    <a:pt x="203" y="39"/>
                    <a:pt x="203" y="39"/>
                    <a:pt x="203" y="39"/>
                  </a:cubicBezTo>
                  <a:cubicBezTo>
                    <a:pt x="207" y="44"/>
                    <a:pt x="207" y="44"/>
                    <a:pt x="207" y="44"/>
                  </a:cubicBezTo>
                  <a:cubicBezTo>
                    <a:pt x="213" y="51"/>
                    <a:pt x="213" y="51"/>
                    <a:pt x="213" y="51"/>
                  </a:cubicBezTo>
                  <a:cubicBezTo>
                    <a:pt x="215" y="53"/>
                    <a:pt x="215" y="53"/>
                    <a:pt x="215" y="53"/>
                  </a:cubicBezTo>
                  <a:cubicBezTo>
                    <a:pt x="215" y="53"/>
                    <a:pt x="216" y="54"/>
                    <a:pt x="217" y="55"/>
                  </a:cubicBezTo>
                  <a:cubicBezTo>
                    <a:pt x="218" y="56"/>
                    <a:pt x="219" y="58"/>
                    <a:pt x="219" y="58"/>
                  </a:cubicBezTo>
                  <a:cubicBezTo>
                    <a:pt x="224" y="59"/>
                    <a:pt x="224" y="59"/>
                    <a:pt x="224" y="59"/>
                  </a:cubicBezTo>
                  <a:cubicBezTo>
                    <a:pt x="224" y="59"/>
                    <a:pt x="226" y="57"/>
                    <a:pt x="226" y="57"/>
                  </a:cubicBezTo>
                  <a:cubicBezTo>
                    <a:pt x="226" y="56"/>
                    <a:pt x="230" y="54"/>
                    <a:pt x="230" y="54"/>
                  </a:cubicBezTo>
                  <a:cubicBezTo>
                    <a:pt x="232" y="56"/>
                    <a:pt x="232" y="56"/>
                    <a:pt x="232" y="56"/>
                  </a:cubicBezTo>
                  <a:cubicBezTo>
                    <a:pt x="232" y="56"/>
                    <a:pt x="234" y="57"/>
                    <a:pt x="232" y="58"/>
                  </a:cubicBezTo>
                  <a:cubicBezTo>
                    <a:pt x="231" y="58"/>
                    <a:pt x="230" y="60"/>
                    <a:pt x="229" y="60"/>
                  </a:cubicBezTo>
                  <a:cubicBezTo>
                    <a:pt x="227" y="60"/>
                    <a:pt x="225" y="60"/>
                    <a:pt x="225" y="60"/>
                  </a:cubicBezTo>
                  <a:cubicBezTo>
                    <a:pt x="221" y="60"/>
                    <a:pt x="221" y="60"/>
                    <a:pt x="221" y="60"/>
                  </a:cubicBezTo>
                  <a:cubicBezTo>
                    <a:pt x="219" y="62"/>
                    <a:pt x="219" y="62"/>
                    <a:pt x="219" y="62"/>
                  </a:cubicBezTo>
                  <a:cubicBezTo>
                    <a:pt x="208" y="62"/>
                    <a:pt x="208" y="62"/>
                    <a:pt x="208" y="62"/>
                  </a:cubicBezTo>
                  <a:cubicBezTo>
                    <a:pt x="205" y="63"/>
                    <a:pt x="205" y="63"/>
                    <a:pt x="205" y="63"/>
                  </a:cubicBezTo>
                  <a:cubicBezTo>
                    <a:pt x="201" y="61"/>
                    <a:pt x="201" y="61"/>
                    <a:pt x="201" y="61"/>
                  </a:cubicBezTo>
                  <a:cubicBezTo>
                    <a:pt x="197" y="59"/>
                    <a:pt x="197" y="59"/>
                    <a:pt x="197" y="59"/>
                  </a:cubicBezTo>
                  <a:cubicBezTo>
                    <a:pt x="193" y="64"/>
                    <a:pt x="193" y="64"/>
                    <a:pt x="193" y="64"/>
                  </a:cubicBezTo>
                  <a:cubicBezTo>
                    <a:pt x="194" y="67"/>
                    <a:pt x="194" y="67"/>
                    <a:pt x="194" y="67"/>
                  </a:cubicBezTo>
                  <a:cubicBezTo>
                    <a:pt x="194" y="69"/>
                    <a:pt x="194" y="69"/>
                    <a:pt x="194" y="69"/>
                  </a:cubicBezTo>
                  <a:cubicBezTo>
                    <a:pt x="194" y="69"/>
                    <a:pt x="194" y="71"/>
                    <a:pt x="195" y="71"/>
                  </a:cubicBezTo>
                  <a:cubicBezTo>
                    <a:pt x="195" y="71"/>
                    <a:pt x="196" y="72"/>
                    <a:pt x="196" y="72"/>
                  </a:cubicBezTo>
                  <a:cubicBezTo>
                    <a:pt x="201" y="74"/>
                    <a:pt x="201" y="74"/>
                    <a:pt x="201" y="74"/>
                  </a:cubicBezTo>
                  <a:cubicBezTo>
                    <a:pt x="203" y="72"/>
                    <a:pt x="203" y="72"/>
                    <a:pt x="203" y="72"/>
                  </a:cubicBezTo>
                  <a:cubicBezTo>
                    <a:pt x="203" y="72"/>
                    <a:pt x="200" y="70"/>
                    <a:pt x="201" y="70"/>
                  </a:cubicBezTo>
                  <a:cubicBezTo>
                    <a:pt x="202" y="70"/>
                    <a:pt x="206" y="72"/>
                    <a:pt x="206" y="72"/>
                  </a:cubicBezTo>
                  <a:cubicBezTo>
                    <a:pt x="206" y="72"/>
                    <a:pt x="205" y="74"/>
                    <a:pt x="205" y="74"/>
                  </a:cubicBezTo>
                  <a:cubicBezTo>
                    <a:pt x="204" y="75"/>
                    <a:pt x="204" y="75"/>
                    <a:pt x="204" y="75"/>
                  </a:cubicBezTo>
                  <a:cubicBezTo>
                    <a:pt x="205" y="76"/>
                    <a:pt x="210" y="77"/>
                    <a:pt x="210" y="77"/>
                  </a:cubicBezTo>
                  <a:cubicBezTo>
                    <a:pt x="211" y="77"/>
                    <a:pt x="214" y="79"/>
                    <a:pt x="214" y="79"/>
                  </a:cubicBezTo>
                  <a:cubicBezTo>
                    <a:pt x="219" y="82"/>
                    <a:pt x="219" y="82"/>
                    <a:pt x="219" y="82"/>
                  </a:cubicBezTo>
                  <a:cubicBezTo>
                    <a:pt x="226" y="85"/>
                    <a:pt x="226" y="85"/>
                    <a:pt x="226" y="85"/>
                  </a:cubicBezTo>
                  <a:cubicBezTo>
                    <a:pt x="234" y="88"/>
                    <a:pt x="234" y="88"/>
                    <a:pt x="234" y="88"/>
                  </a:cubicBezTo>
                  <a:cubicBezTo>
                    <a:pt x="242" y="96"/>
                    <a:pt x="242" y="96"/>
                    <a:pt x="242" y="96"/>
                  </a:cubicBezTo>
                  <a:cubicBezTo>
                    <a:pt x="246" y="101"/>
                    <a:pt x="246" y="101"/>
                    <a:pt x="246" y="101"/>
                  </a:cubicBezTo>
                  <a:cubicBezTo>
                    <a:pt x="244" y="103"/>
                    <a:pt x="244" y="103"/>
                    <a:pt x="244" y="103"/>
                  </a:cubicBezTo>
                  <a:cubicBezTo>
                    <a:pt x="244" y="103"/>
                    <a:pt x="243" y="103"/>
                    <a:pt x="243" y="104"/>
                  </a:cubicBezTo>
                  <a:cubicBezTo>
                    <a:pt x="244" y="105"/>
                    <a:pt x="246" y="109"/>
                    <a:pt x="246" y="109"/>
                  </a:cubicBezTo>
                  <a:cubicBezTo>
                    <a:pt x="245" y="110"/>
                    <a:pt x="247" y="113"/>
                    <a:pt x="247" y="113"/>
                  </a:cubicBezTo>
                  <a:cubicBezTo>
                    <a:pt x="249" y="124"/>
                    <a:pt x="249" y="124"/>
                    <a:pt x="249" y="124"/>
                  </a:cubicBezTo>
                  <a:cubicBezTo>
                    <a:pt x="250" y="130"/>
                    <a:pt x="250" y="130"/>
                    <a:pt x="250" y="130"/>
                  </a:cubicBezTo>
                  <a:cubicBezTo>
                    <a:pt x="249" y="136"/>
                    <a:pt x="249" y="136"/>
                    <a:pt x="249" y="136"/>
                  </a:cubicBezTo>
                  <a:cubicBezTo>
                    <a:pt x="245" y="141"/>
                    <a:pt x="245" y="141"/>
                    <a:pt x="245" y="141"/>
                  </a:cubicBezTo>
                  <a:cubicBezTo>
                    <a:pt x="242" y="147"/>
                    <a:pt x="242" y="147"/>
                    <a:pt x="242" y="147"/>
                  </a:cubicBezTo>
                  <a:cubicBezTo>
                    <a:pt x="242" y="147"/>
                    <a:pt x="240" y="151"/>
                    <a:pt x="239" y="152"/>
                  </a:cubicBezTo>
                  <a:cubicBezTo>
                    <a:pt x="239" y="152"/>
                    <a:pt x="235" y="155"/>
                    <a:pt x="235" y="156"/>
                  </a:cubicBezTo>
                  <a:cubicBezTo>
                    <a:pt x="235" y="156"/>
                    <a:pt x="233" y="160"/>
                    <a:pt x="233" y="160"/>
                  </a:cubicBezTo>
                  <a:cubicBezTo>
                    <a:pt x="233" y="168"/>
                    <a:pt x="233" y="168"/>
                    <a:pt x="233" y="168"/>
                  </a:cubicBezTo>
                  <a:cubicBezTo>
                    <a:pt x="235" y="170"/>
                    <a:pt x="235" y="170"/>
                    <a:pt x="235" y="170"/>
                  </a:cubicBezTo>
                  <a:cubicBezTo>
                    <a:pt x="240" y="172"/>
                    <a:pt x="240" y="172"/>
                    <a:pt x="240" y="172"/>
                  </a:cubicBezTo>
                  <a:cubicBezTo>
                    <a:pt x="242" y="170"/>
                    <a:pt x="242" y="170"/>
                    <a:pt x="242" y="170"/>
                  </a:cubicBezTo>
                  <a:cubicBezTo>
                    <a:pt x="242" y="170"/>
                    <a:pt x="244" y="169"/>
                    <a:pt x="244" y="168"/>
                  </a:cubicBezTo>
                  <a:cubicBezTo>
                    <a:pt x="245" y="168"/>
                    <a:pt x="246" y="166"/>
                    <a:pt x="246" y="166"/>
                  </a:cubicBezTo>
                  <a:cubicBezTo>
                    <a:pt x="246" y="166"/>
                    <a:pt x="249" y="164"/>
                    <a:pt x="249" y="164"/>
                  </a:cubicBezTo>
                  <a:cubicBezTo>
                    <a:pt x="249" y="164"/>
                    <a:pt x="249" y="161"/>
                    <a:pt x="249" y="161"/>
                  </a:cubicBezTo>
                  <a:cubicBezTo>
                    <a:pt x="249" y="161"/>
                    <a:pt x="250" y="157"/>
                    <a:pt x="250" y="157"/>
                  </a:cubicBezTo>
                  <a:cubicBezTo>
                    <a:pt x="250" y="157"/>
                    <a:pt x="252" y="156"/>
                    <a:pt x="252" y="156"/>
                  </a:cubicBezTo>
                  <a:cubicBezTo>
                    <a:pt x="252" y="155"/>
                    <a:pt x="255" y="153"/>
                    <a:pt x="255" y="153"/>
                  </a:cubicBezTo>
                  <a:cubicBezTo>
                    <a:pt x="255" y="153"/>
                    <a:pt x="259" y="150"/>
                    <a:pt x="259" y="150"/>
                  </a:cubicBezTo>
                  <a:cubicBezTo>
                    <a:pt x="260" y="150"/>
                    <a:pt x="262" y="147"/>
                    <a:pt x="262" y="147"/>
                  </a:cubicBezTo>
                  <a:cubicBezTo>
                    <a:pt x="265" y="147"/>
                    <a:pt x="265" y="147"/>
                    <a:pt x="265" y="147"/>
                  </a:cubicBezTo>
                  <a:cubicBezTo>
                    <a:pt x="269" y="148"/>
                    <a:pt x="269" y="148"/>
                    <a:pt x="269" y="148"/>
                  </a:cubicBezTo>
                  <a:cubicBezTo>
                    <a:pt x="275" y="154"/>
                    <a:pt x="275" y="154"/>
                    <a:pt x="275" y="154"/>
                  </a:cubicBezTo>
                  <a:cubicBezTo>
                    <a:pt x="279" y="162"/>
                    <a:pt x="279" y="162"/>
                    <a:pt x="279" y="162"/>
                  </a:cubicBezTo>
                  <a:cubicBezTo>
                    <a:pt x="283" y="184"/>
                    <a:pt x="283" y="184"/>
                    <a:pt x="283" y="184"/>
                  </a:cubicBezTo>
                  <a:cubicBezTo>
                    <a:pt x="286" y="189"/>
                    <a:pt x="286" y="189"/>
                    <a:pt x="286" y="189"/>
                  </a:cubicBezTo>
                  <a:cubicBezTo>
                    <a:pt x="286" y="193"/>
                    <a:pt x="286" y="193"/>
                    <a:pt x="286" y="193"/>
                  </a:cubicBezTo>
                  <a:cubicBezTo>
                    <a:pt x="286" y="193"/>
                    <a:pt x="287" y="196"/>
                    <a:pt x="287" y="197"/>
                  </a:cubicBezTo>
                  <a:cubicBezTo>
                    <a:pt x="287" y="198"/>
                    <a:pt x="287" y="213"/>
                    <a:pt x="287" y="213"/>
                  </a:cubicBezTo>
                  <a:cubicBezTo>
                    <a:pt x="280" y="213"/>
                    <a:pt x="280" y="213"/>
                    <a:pt x="280" y="213"/>
                  </a:cubicBezTo>
                  <a:cubicBezTo>
                    <a:pt x="278" y="213"/>
                    <a:pt x="278" y="213"/>
                    <a:pt x="278" y="213"/>
                  </a:cubicBezTo>
                  <a:cubicBezTo>
                    <a:pt x="278" y="216"/>
                    <a:pt x="278" y="216"/>
                    <a:pt x="278" y="216"/>
                  </a:cubicBezTo>
                  <a:cubicBezTo>
                    <a:pt x="275" y="220"/>
                    <a:pt x="275" y="220"/>
                    <a:pt x="275" y="220"/>
                  </a:cubicBezTo>
                  <a:cubicBezTo>
                    <a:pt x="274" y="225"/>
                    <a:pt x="274" y="225"/>
                    <a:pt x="274" y="225"/>
                  </a:cubicBezTo>
                  <a:cubicBezTo>
                    <a:pt x="272" y="229"/>
                    <a:pt x="272" y="229"/>
                    <a:pt x="272" y="229"/>
                  </a:cubicBezTo>
                  <a:cubicBezTo>
                    <a:pt x="269" y="233"/>
                    <a:pt x="269" y="233"/>
                    <a:pt x="269" y="233"/>
                  </a:cubicBezTo>
                  <a:cubicBezTo>
                    <a:pt x="266" y="243"/>
                    <a:pt x="266" y="243"/>
                    <a:pt x="266" y="243"/>
                  </a:cubicBezTo>
                  <a:cubicBezTo>
                    <a:pt x="266" y="249"/>
                    <a:pt x="266" y="249"/>
                    <a:pt x="266" y="249"/>
                  </a:cubicBezTo>
                  <a:cubicBezTo>
                    <a:pt x="262" y="254"/>
                    <a:pt x="262" y="254"/>
                    <a:pt x="262" y="254"/>
                  </a:cubicBezTo>
                  <a:cubicBezTo>
                    <a:pt x="259" y="259"/>
                    <a:pt x="259" y="259"/>
                    <a:pt x="259" y="259"/>
                  </a:cubicBezTo>
                  <a:cubicBezTo>
                    <a:pt x="213" y="267"/>
                    <a:pt x="213" y="267"/>
                    <a:pt x="213" y="267"/>
                  </a:cubicBezTo>
                  <a:cubicBezTo>
                    <a:pt x="212" y="265"/>
                    <a:pt x="212" y="265"/>
                    <a:pt x="212" y="265"/>
                  </a:cubicBezTo>
                  <a:cubicBezTo>
                    <a:pt x="141" y="270"/>
                    <a:pt x="141" y="270"/>
                    <a:pt x="141" y="270"/>
                  </a:cubicBezTo>
                  <a:cubicBezTo>
                    <a:pt x="146" y="265"/>
                    <a:pt x="146" y="265"/>
                    <a:pt x="146" y="265"/>
                  </a:cubicBezTo>
                  <a:cubicBezTo>
                    <a:pt x="148" y="261"/>
                    <a:pt x="148" y="261"/>
                    <a:pt x="148" y="261"/>
                  </a:cubicBezTo>
                  <a:cubicBezTo>
                    <a:pt x="152" y="254"/>
                    <a:pt x="152" y="254"/>
                    <a:pt x="152" y="254"/>
                  </a:cubicBezTo>
                  <a:cubicBezTo>
                    <a:pt x="156" y="245"/>
                    <a:pt x="156" y="245"/>
                    <a:pt x="156" y="245"/>
                  </a:cubicBezTo>
                  <a:cubicBezTo>
                    <a:pt x="158" y="235"/>
                    <a:pt x="158" y="235"/>
                    <a:pt x="158" y="235"/>
                  </a:cubicBezTo>
                  <a:cubicBezTo>
                    <a:pt x="157" y="217"/>
                    <a:pt x="157" y="217"/>
                    <a:pt x="157" y="217"/>
                  </a:cubicBezTo>
                  <a:cubicBezTo>
                    <a:pt x="157" y="209"/>
                    <a:pt x="157" y="209"/>
                    <a:pt x="157" y="209"/>
                  </a:cubicBezTo>
                  <a:cubicBezTo>
                    <a:pt x="153" y="203"/>
                    <a:pt x="153" y="203"/>
                    <a:pt x="153" y="203"/>
                  </a:cubicBezTo>
                  <a:cubicBezTo>
                    <a:pt x="149" y="195"/>
                    <a:pt x="149" y="195"/>
                    <a:pt x="149" y="195"/>
                  </a:cubicBezTo>
                  <a:cubicBezTo>
                    <a:pt x="145" y="191"/>
                    <a:pt x="145" y="191"/>
                    <a:pt x="145" y="191"/>
                  </a:cubicBezTo>
                  <a:cubicBezTo>
                    <a:pt x="142" y="184"/>
                    <a:pt x="142" y="184"/>
                    <a:pt x="142" y="184"/>
                  </a:cubicBezTo>
                  <a:cubicBezTo>
                    <a:pt x="144" y="179"/>
                    <a:pt x="144" y="179"/>
                    <a:pt x="144" y="179"/>
                  </a:cubicBezTo>
                  <a:cubicBezTo>
                    <a:pt x="146" y="177"/>
                    <a:pt x="146" y="177"/>
                    <a:pt x="146" y="177"/>
                  </a:cubicBezTo>
                  <a:cubicBezTo>
                    <a:pt x="146" y="173"/>
                    <a:pt x="146" y="173"/>
                    <a:pt x="146" y="173"/>
                  </a:cubicBezTo>
                  <a:cubicBezTo>
                    <a:pt x="144" y="165"/>
                    <a:pt x="144" y="165"/>
                    <a:pt x="144" y="165"/>
                  </a:cubicBezTo>
                  <a:cubicBezTo>
                    <a:pt x="141" y="162"/>
                    <a:pt x="141" y="162"/>
                    <a:pt x="141" y="162"/>
                  </a:cubicBezTo>
                  <a:cubicBezTo>
                    <a:pt x="144" y="160"/>
                    <a:pt x="144" y="160"/>
                    <a:pt x="144" y="160"/>
                  </a:cubicBezTo>
                  <a:cubicBezTo>
                    <a:pt x="145" y="155"/>
                    <a:pt x="145" y="155"/>
                    <a:pt x="145" y="155"/>
                  </a:cubicBezTo>
                  <a:cubicBezTo>
                    <a:pt x="146" y="150"/>
                    <a:pt x="146" y="150"/>
                    <a:pt x="146" y="150"/>
                  </a:cubicBezTo>
                  <a:cubicBezTo>
                    <a:pt x="148" y="147"/>
                    <a:pt x="148" y="147"/>
                    <a:pt x="148" y="147"/>
                  </a:cubicBezTo>
                  <a:cubicBezTo>
                    <a:pt x="148" y="139"/>
                    <a:pt x="148" y="139"/>
                    <a:pt x="148" y="139"/>
                  </a:cubicBezTo>
                  <a:cubicBezTo>
                    <a:pt x="147" y="135"/>
                    <a:pt x="147" y="135"/>
                    <a:pt x="147" y="135"/>
                  </a:cubicBezTo>
                  <a:cubicBezTo>
                    <a:pt x="148" y="130"/>
                    <a:pt x="148" y="130"/>
                    <a:pt x="148" y="130"/>
                  </a:cubicBezTo>
                  <a:cubicBezTo>
                    <a:pt x="151" y="126"/>
                    <a:pt x="151" y="126"/>
                    <a:pt x="151" y="126"/>
                  </a:cubicBezTo>
                  <a:cubicBezTo>
                    <a:pt x="153" y="122"/>
                    <a:pt x="153" y="122"/>
                    <a:pt x="153" y="122"/>
                  </a:cubicBezTo>
                  <a:cubicBezTo>
                    <a:pt x="153" y="117"/>
                    <a:pt x="153" y="117"/>
                    <a:pt x="153" y="117"/>
                  </a:cubicBezTo>
                  <a:cubicBezTo>
                    <a:pt x="157" y="116"/>
                    <a:pt x="157" y="116"/>
                    <a:pt x="157" y="116"/>
                  </a:cubicBezTo>
                  <a:cubicBezTo>
                    <a:pt x="163" y="116"/>
                    <a:pt x="163" y="116"/>
                    <a:pt x="163" y="116"/>
                  </a:cubicBezTo>
                  <a:cubicBezTo>
                    <a:pt x="165" y="108"/>
                    <a:pt x="165" y="108"/>
                    <a:pt x="165" y="108"/>
                  </a:cubicBezTo>
                  <a:cubicBezTo>
                    <a:pt x="166" y="106"/>
                    <a:pt x="166" y="106"/>
                    <a:pt x="166" y="106"/>
                  </a:cubicBezTo>
                  <a:cubicBezTo>
                    <a:pt x="168" y="105"/>
                    <a:pt x="168" y="105"/>
                    <a:pt x="168" y="105"/>
                  </a:cubicBezTo>
                  <a:cubicBezTo>
                    <a:pt x="171" y="114"/>
                    <a:pt x="171" y="114"/>
                    <a:pt x="171" y="114"/>
                  </a:cubicBezTo>
                  <a:cubicBezTo>
                    <a:pt x="167" y="119"/>
                    <a:pt x="167" y="119"/>
                    <a:pt x="167" y="119"/>
                  </a:cubicBezTo>
                  <a:cubicBezTo>
                    <a:pt x="167" y="121"/>
                    <a:pt x="167" y="121"/>
                    <a:pt x="167" y="121"/>
                  </a:cubicBezTo>
                  <a:cubicBezTo>
                    <a:pt x="167" y="121"/>
                    <a:pt x="168" y="122"/>
                    <a:pt x="169" y="122"/>
                  </a:cubicBezTo>
                  <a:cubicBezTo>
                    <a:pt x="170" y="122"/>
                    <a:pt x="170" y="122"/>
                    <a:pt x="170" y="122"/>
                  </a:cubicBezTo>
                  <a:cubicBezTo>
                    <a:pt x="170" y="122"/>
                    <a:pt x="172" y="121"/>
                    <a:pt x="172" y="121"/>
                  </a:cubicBezTo>
                  <a:cubicBezTo>
                    <a:pt x="172" y="120"/>
                    <a:pt x="173" y="117"/>
                    <a:pt x="173" y="117"/>
                  </a:cubicBezTo>
                  <a:cubicBezTo>
                    <a:pt x="174" y="116"/>
                    <a:pt x="174" y="116"/>
                    <a:pt x="174" y="116"/>
                  </a:cubicBezTo>
                  <a:cubicBezTo>
                    <a:pt x="175" y="111"/>
                    <a:pt x="175" y="111"/>
                    <a:pt x="175" y="111"/>
                  </a:cubicBezTo>
                  <a:cubicBezTo>
                    <a:pt x="175" y="108"/>
                    <a:pt x="175" y="108"/>
                    <a:pt x="175" y="108"/>
                  </a:cubicBezTo>
                  <a:cubicBezTo>
                    <a:pt x="175" y="104"/>
                    <a:pt x="175" y="104"/>
                    <a:pt x="175" y="104"/>
                  </a:cubicBezTo>
                  <a:cubicBezTo>
                    <a:pt x="175" y="100"/>
                    <a:pt x="175" y="100"/>
                    <a:pt x="175" y="100"/>
                  </a:cubicBezTo>
                  <a:cubicBezTo>
                    <a:pt x="178" y="96"/>
                    <a:pt x="178" y="96"/>
                    <a:pt x="178" y="96"/>
                  </a:cubicBezTo>
                  <a:cubicBezTo>
                    <a:pt x="180" y="94"/>
                    <a:pt x="180" y="94"/>
                    <a:pt x="180" y="94"/>
                  </a:cubicBezTo>
                  <a:cubicBezTo>
                    <a:pt x="185" y="93"/>
                    <a:pt x="185" y="93"/>
                    <a:pt x="185" y="93"/>
                  </a:cubicBezTo>
                  <a:cubicBezTo>
                    <a:pt x="187" y="91"/>
                    <a:pt x="187" y="91"/>
                    <a:pt x="187" y="91"/>
                  </a:cubicBezTo>
                  <a:cubicBezTo>
                    <a:pt x="183" y="87"/>
                    <a:pt x="183" y="87"/>
                    <a:pt x="183" y="87"/>
                  </a:cubicBezTo>
                  <a:cubicBezTo>
                    <a:pt x="182" y="84"/>
                    <a:pt x="182" y="84"/>
                    <a:pt x="182" y="84"/>
                  </a:cubicBezTo>
                  <a:cubicBezTo>
                    <a:pt x="184" y="81"/>
                    <a:pt x="184" y="81"/>
                    <a:pt x="184" y="81"/>
                  </a:cubicBezTo>
                  <a:cubicBezTo>
                    <a:pt x="186" y="78"/>
                    <a:pt x="186" y="78"/>
                    <a:pt x="186" y="78"/>
                  </a:cubicBezTo>
                  <a:cubicBezTo>
                    <a:pt x="187" y="77"/>
                    <a:pt x="187" y="77"/>
                    <a:pt x="187" y="77"/>
                  </a:cubicBezTo>
                  <a:cubicBezTo>
                    <a:pt x="187" y="75"/>
                    <a:pt x="187" y="75"/>
                    <a:pt x="187" y="75"/>
                  </a:cubicBezTo>
                  <a:cubicBezTo>
                    <a:pt x="188" y="74"/>
                    <a:pt x="188" y="74"/>
                    <a:pt x="188" y="74"/>
                  </a:cubicBezTo>
                  <a:cubicBezTo>
                    <a:pt x="188" y="74"/>
                    <a:pt x="188" y="74"/>
                    <a:pt x="189" y="74"/>
                  </a:cubicBezTo>
                  <a:cubicBezTo>
                    <a:pt x="189" y="74"/>
                    <a:pt x="193" y="73"/>
                    <a:pt x="193" y="73"/>
                  </a:cubicBezTo>
                  <a:cubicBezTo>
                    <a:pt x="195" y="73"/>
                    <a:pt x="195" y="73"/>
                    <a:pt x="195" y="73"/>
                  </a:cubicBezTo>
                  <a:cubicBezTo>
                    <a:pt x="193" y="70"/>
                    <a:pt x="193" y="70"/>
                    <a:pt x="193" y="70"/>
                  </a:cubicBezTo>
                  <a:cubicBezTo>
                    <a:pt x="189" y="67"/>
                    <a:pt x="189" y="67"/>
                    <a:pt x="189" y="67"/>
                  </a:cubicBezTo>
                  <a:cubicBezTo>
                    <a:pt x="187" y="65"/>
                    <a:pt x="187" y="65"/>
                    <a:pt x="187" y="65"/>
                  </a:cubicBezTo>
                  <a:cubicBezTo>
                    <a:pt x="184" y="63"/>
                    <a:pt x="184" y="63"/>
                    <a:pt x="184" y="63"/>
                  </a:cubicBezTo>
                  <a:cubicBezTo>
                    <a:pt x="179" y="61"/>
                    <a:pt x="179" y="61"/>
                    <a:pt x="179" y="61"/>
                  </a:cubicBezTo>
                  <a:cubicBezTo>
                    <a:pt x="170" y="60"/>
                    <a:pt x="170" y="60"/>
                    <a:pt x="170" y="60"/>
                  </a:cubicBezTo>
                  <a:cubicBezTo>
                    <a:pt x="163" y="64"/>
                    <a:pt x="163" y="64"/>
                    <a:pt x="163" y="64"/>
                  </a:cubicBezTo>
                  <a:cubicBezTo>
                    <a:pt x="159" y="68"/>
                    <a:pt x="159" y="68"/>
                    <a:pt x="159" y="68"/>
                  </a:cubicBezTo>
                  <a:cubicBezTo>
                    <a:pt x="152" y="69"/>
                    <a:pt x="152" y="69"/>
                    <a:pt x="152" y="69"/>
                  </a:cubicBezTo>
                  <a:cubicBezTo>
                    <a:pt x="144" y="69"/>
                    <a:pt x="144" y="69"/>
                    <a:pt x="144" y="69"/>
                  </a:cubicBezTo>
                  <a:cubicBezTo>
                    <a:pt x="140" y="72"/>
                    <a:pt x="140" y="72"/>
                    <a:pt x="140" y="72"/>
                  </a:cubicBezTo>
                  <a:cubicBezTo>
                    <a:pt x="135" y="81"/>
                    <a:pt x="135" y="81"/>
                    <a:pt x="135" y="81"/>
                  </a:cubicBezTo>
                  <a:cubicBezTo>
                    <a:pt x="129" y="85"/>
                    <a:pt x="129" y="85"/>
                    <a:pt x="129" y="85"/>
                  </a:cubicBezTo>
                  <a:cubicBezTo>
                    <a:pt x="128" y="84"/>
                    <a:pt x="128" y="84"/>
                    <a:pt x="128" y="84"/>
                  </a:cubicBezTo>
                  <a:cubicBezTo>
                    <a:pt x="130" y="80"/>
                    <a:pt x="130" y="80"/>
                    <a:pt x="130" y="80"/>
                  </a:cubicBezTo>
                  <a:cubicBezTo>
                    <a:pt x="133" y="77"/>
                    <a:pt x="133" y="77"/>
                    <a:pt x="133" y="77"/>
                  </a:cubicBezTo>
                  <a:cubicBezTo>
                    <a:pt x="131" y="74"/>
                    <a:pt x="131" y="74"/>
                    <a:pt x="131" y="74"/>
                  </a:cubicBezTo>
                  <a:cubicBezTo>
                    <a:pt x="127" y="76"/>
                    <a:pt x="127" y="76"/>
                    <a:pt x="127" y="76"/>
                  </a:cubicBezTo>
                  <a:cubicBezTo>
                    <a:pt x="125" y="77"/>
                    <a:pt x="125" y="77"/>
                    <a:pt x="125" y="77"/>
                  </a:cubicBezTo>
                  <a:cubicBezTo>
                    <a:pt x="123" y="81"/>
                    <a:pt x="123" y="81"/>
                    <a:pt x="123" y="81"/>
                  </a:cubicBezTo>
                  <a:cubicBezTo>
                    <a:pt x="121" y="82"/>
                    <a:pt x="121" y="82"/>
                    <a:pt x="121" y="82"/>
                  </a:cubicBezTo>
                  <a:cubicBezTo>
                    <a:pt x="120" y="82"/>
                    <a:pt x="120" y="82"/>
                    <a:pt x="120" y="82"/>
                  </a:cubicBezTo>
                  <a:cubicBezTo>
                    <a:pt x="118" y="75"/>
                    <a:pt x="118" y="75"/>
                    <a:pt x="118" y="75"/>
                  </a:cubicBezTo>
                  <a:cubicBezTo>
                    <a:pt x="117" y="75"/>
                    <a:pt x="117" y="75"/>
                    <a:pt x="117" y="75"/>
                  </a:cubicBezTo>
                  <a:cubicBezTo>
                    <a:pt x="115" y="81"/>
                    <a:pt x="115" y="81"/>
                    <a:pt x="115" y="81"/>
                  </a:cubicBezTo>
                  <a:cubicBezTo>
                    <a:pt x="114" y="85"/>
                    <a:pt x="114" y="85"/>
                    <a:pt x="114" y="85"/>
                  </a:cubicBezTo>
                  <a:cubicBezTo>
                    <a:pt x="110" y="90"/>
                    <a:pt x="110" y="90"/>
                    <a:pt x="110" y="90"/>
                  </a:cubicBezTo>
                  <a:cubicBezTo>
                    <a:pt x="107" y="101"/>
                    <a:pt x="107" y="101"/>
                    <a:pt x="107" y="101"/>
                  </a:cubicBezTo>
                  <a:cubicBezTo>
                    <a:pt x="105" y="107"/>
                    <a:pt x="105" y="107"/>
                    <a:pt x="105" y="107"/>
                  </a:cubicBezTo>
                  <a:cubicBezTo>
                    <a:pt x="99" y="112"/>
                    <a:pt x="99" y="112"/>
                    <a:pt x="99" y="112"/>
                  </a:cubicBezTo>
                  <a:cubicBezTo>
                    <a:pt x="97" y="108"/>
                    <a:pt x="97" y="108"/>
                    <a:pt x="97" y="108"/>
                  </a:cubicBezTo>
                  <a:cubicBezTo>
                    <a:pt x="96" y="101"/>
                    <a:pt x="96" y="101"/>
                    <a:pt x="96" y="101"/>
                  </a:cubicBezTo>
                  <a:cubicBezTo>
                    <a:pt x="95" y="100"/>
                    <a:pt x="95" y="100"/>
                    <a:pt x="95" y="100"/>
                  </a:cubicBezTo>
                  <a:cubicBezTo>
                    <a:pt x="93" y="97"/>
                    <a:pt x="93" y="97"/>
                    <a:pt x="93" y="97"/>
                  </a:cubicBezTo>
                  <a:cubicBezTo>
                    <a:pt x="94" y="94"/>
                    <a:pt x="94" y="94"/>
                    <a:pt x="94" y="94"/>
                  </a:cubicBezTo>
                  <a:cubicBezTo>
                    <a:pt x="93" y="88"/>
                    <a:pt x="93" y="88"/>
                    <a:pt x="93" y="88"/>
                  </a:cubicBezTo>
                  <a:cubicBezTo>
                    <a:pt x="90" y="85"/>
                    <a:pt x="90" y="85"/>
                    <a:pt x="90" y="85"/>
                  </a:cubicBezTo>
                  <a:cubicBezTo>
                    <a:pt x="84" y="81"/>
                    <a:pt x="84" y="81"/>
                    <a:pt x="84" y="81"/>
                  </a:cubicBezTo>
                  <a:cubicBezTo>
                    <a:pt x="82" y="77"/>
                    <a:pt x="82" y="77"/>
                    <a:pt x="82" y="77"/>
                  </a:cubicBezTo>
                  <a:cubicBezTo>
                    <a:pt x="75" y="76"/>
                    <a:pt x="75" y="76"/>
                    <a:pt x="75" y="76"/>
                  </a:cubicBezTo>
                  <a:cubicBezTo>
                    <a:pt x="66" y="76"/>
                    <a:pt x="66" y="76"/>
                    <a:pt x="66" y="76"/>
                  </a:cubicBezTo>
                  <a:cubicBezTo>
                    <a:pt x="64" y="74"/>
                    <a:pt x="64" y="74"/>
                    <a:pt x="64" y="74"/>
                  </a:cubicBezTo>
                  <a:cubicBezTo>
                    <a:pt x="58" y="74"/>
                    <a:pt x="58" y="74"/>
                    <a:pt x="58" y="74"/>
                  </a:cubicBezTo>
                  <a:cubicBezTo>
                    <a:pt x="50" y="73"/>
                    <a:pt x="50" y="73"/>
                    <a:pt x="50" y="73"/>
                  </a:cubicBezTo>
                  <a:cubicBezTo>
                    <a:pt x="49" y="71"/>
                    <a:pt x="49" y="71"/>
                    <a:pt x="49" y="71"/>
                  </a:cubicBezTo>
                  <a:cubicBezTo>
                    <a:pt x="43" y="68"/>
                    <a:pt x="43" y="68"/>
                    <a:pt x="43" y="68"/>
                  </a:cubicBezTo>
                  <a:cubicBezTo>
                    <a:pt x="36" y="67"/>
                    <a:pt x="36" y="67"/>
                    <a:pt x="36" y="67"/>
                  </a:cubicBezTo>
                  <a:cubicBezTo>
                    <a:pt x="29" y="65"/>
                    <a:pt x="29" y="65"/>
                    <a:pt x="29" y="65"/>
                  </a:cubicBezTo>
                  <a:cubicBezTo>
                    <a:pt x="21" y="62"/>
                    <a:pt x="21" y="62"/>
                    <a:pt x="21" y="62"/>
                  </a:cubicBezTo>
                  <a:cubicBezTo>
                    <a:pt x="16" y="59"/>
                    <a:pt x="16" y="59"/>
                    <a:pt x="16" y="59"/>
                  </a:cubicBezTo>
                  <a:cubicBezTo>
                    <a:pt x="12" y="59"/>
                    <a:pt x="12" y="59"/>
                    <a:pt x="12" y="59"/>
                  </a:cubicBezTo>
                  <a:cubicBezTo>
                    <a:pt x="11" y="59"/>
                    <a:pt x="11" y="59"/>
                    <a:pt x="11" y="59"/>
                  </a:cubicBezTo>
                  <a:cubicBezTo>
                    <a:pt x="9" y="57"/>
                    <a:pt x="9" y="57"/>
                    <a:pt x="9" y="57"/>
                  </a:cubicBezTo>
                  <a:cubicBezTo>
                    <a:pt x="7" y="54"/>
                    <a:pt x="7" y="54"/>
                    <a:pt x="7" y="54"/>
                  </a:cubicBezTo>
                  <a:cubicBezTo>
                    <a:pt x="0" y="52"/>
                    <a:pt x="0" y="52"/>
                    <a:pt x="0" y="52"/>
                  </a:cubicBezTo>
                  <a:lnTo>
                    <a:pt x="0" y="51"/>
                  </a:lnTo>
                  <a:close/>
                </a:path>
              </a:pathLst>
            </a:custGeom>
            <a:solidFill>
              <a:schemeClr val="accent2"/>
            </a:solidFill>
            <a:ln w="0" cap="flat">
              <a:solidFill>
                <a:schemeClr val="tx2"/>
              </a:solidFill>
              <a:prstDash val="solid"/>
              <a:miter lim="800000"/>
              <a:headEnd/>
              <a:tailEnd/>
            </a:ln>
          </p:spPr>
          <p:txBody>
            <a:bodyPr vert="horz" wrap="square" lIns="34290" tIns="17145" rIns="34290" bIns="1714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75" b="1" i="0" u="none" strike="noStrike" kern="1200" cap="none" spc="0" normalizeH="0" baseline="0" noProof="0">
                <a:ln>
                  <a:noFill/>
                </a:ln>
                <a:solidFill>
                  <a:prstClr val="black"/>
                </a:solidFill>
                <a:effectLst/>
                <a:uLnTx/>
                <a:uFillTx/>
                <a:latin typeface="Source Sans Pro" panose="020B0503030403020204" pitchFamily="34" charset="0"/>
                <a:ea typeface="+mn-ea"/>
                <a:cs typeface="+mn-cs"/>
              </a:endParaRPr>
            </a:p>
          </p:txBody>
        </p:sp>
        <p:sp>
          <p:nvSpPr>
            <p:cNvPr id="115" name="Freeform 51">
              <a:extLst>
                <a:ext uri="{FF2B5EF4-FFF2-40B4-BE49-F238E27FC236}">
                  <a16:creationId xmlns:a16="http://schemas.microsoft.com/office/drawing/2014/main" id="{E9FA9A00-5BE9-C225-6E38-593C62B3D39A}"/>
                </a:ext>
              </a:extLst>
            </p:cNvPr>
            <p:cNvSpPr>
              <a:spLocks/>
            </p:cNvSpPr>
            <p:nvPr/>
          </p:nvSpPr>
          <p:spPr bwMode="auto">
            <a:xfrm>
              <a:off x="6848079" y="1986053"/>
              <a:ext cx="286695" cy="305247"/>
            </a:xfrm>
            <a:custGeom>
              <a:avLst/>
              <a:gdLst>
                <a:gd name="T0" fmla="*/ 175 w 201"/>
                <a:gd name="T1" fmla="*/ 65 h 213"/>
                <a:gd name="T2" fmla="*/ 172 w 201"/>
                <a:gd name="T3" fmla="*/ 53 h 213"/>
                <a:gd name="T4" fmla="*/ 157 w 201"/>
                <a:gd name="T5" fmla="*/ 44 h 213"/>
                <a:gd name="T6" fmla="*/ 140 w 201"/>
                <a:gd name="T7" fmla="*/ 42 h 213"/>
                <a:gd name="T8" fmla="*/ 125 w 201"/>
                <a:gd name="T9" fmla="*/ 36 h 213"/>
                <a:gd name="T10" fmla="*/ 103 w 201"/>
                <a:gd name="T11" fmla="*/ 30 h 213"/>
                <a:gd name="T12" fmla="*/ 93 w 201"/>
                <a:gd name="T13" fmla="*/ 27 h 213"/>
                <a:gd name="T14" fmla="*/ 82 w 201"/>
                <a:gd name="T15" fmla="*/ 20 h 213"/>
                <a:gd name="T16" fmla="*/ 78 w 201"/>
                <a:gd name="T17" fmla="*/ 18 h 213"/>
                <a:gd name="T18" fmla="*/ 70 w 201"/>
                <a:gd name="T19" fmla="*/ 17 h 213"/>
                <a:gd name="T20" fmla="*/ 67 w 201"/>
                <a:gd name="T21" fmla="*/ 15 h 213"/>
                <a:gd name="T22" fmla="*/ 70 w 201"/>
                <a:gd name="T23" fmla="*/ 2 h 213"/>
                <a:gd name="T24" fmla="*/ 61 w 201"/>
                <a:gd name="T25" fmla="*/ 3 h 213"/>
                <a:gd name="T26" fmla="*/ 47 w 201"/>
                <a:gd name="T27" fmla="*/ 9 h 213"/>
                <a:gd name="T28" fmla="*/ 33 w 201"/>
                <a:gd name="T29" fmla="*/ 16 h 213"/>
                <a:gd name="T30" fmla="*/ 21 w 201"/>
                <a:gd name="T31" fmla="*/ 15 h 213"/>
                <a:gd name="T32" fmla="*/ 5 w 201"/>
                <a:gd name="T33" fmla="*/ 55 h 213"/>
                <a:gd name="T34" fmla="*/ 7 w 201"/>
                <a:gd name="T35" fmla="*/ 72 h 213"/>
                <a:gd name="T36" fmla="*/ 10 w 201"/>
                <a:gd name="T37" fmla="*/ 112 h 213"/>
                <a:gd name="T38" fmla="*/ 42 w 201"/>
                <a:gd name="T39" fmla="*/ 135 h 213"/>
                <a:gd name="T40" fmla="*/ 60 w 201"/>
                <a:gd name="T41" fmla="*/ 152 h 213"/>
                <a:gd name="T42" fmla="*/ 63 w 201"/>
                <a:gd name="T43" fmla="*/ 173 h 213"/>
                <a:gd name="T44" fmla="*/ 65 w 201"/>
                <a:gd name="T45" fmla="*/ 187 h 213"/>
                <a:gd name="T46" fmla="*/ 67 w 201"/>
                <a:gd name="T47" fmla="*/ 203 h 213"/>
                <a:gd name="T48" fmla="*/ 82 w 201"/>
                <a:gd name="T49" fmla="*/ 209 h 213"/>
                <a:gd name="T50" fmla="*/ 184 w 201"/>
                <a:gd name="T51" fmla="*/ 195 h 213"/>
                <a:gd name="T52" fmla="*/ 178 w 201"/>
                <a:gd name="T53" fmla="*/ 172 h 213"/>
                <a:gd name="T54" fmla="*/ 182 w 201"/>
                <a:gd name="T55" fmla="*/ 155 h 213"/>
                <a:gd name="T56" fmla="*/ 182 w 201"/>
                <a:gd name="T57" fmla="*/ 140 h 213"/>
                <a:gd name="T58" fmla="*/ 184 w 201"/>
                <a:gd name="T59" fmla="*/ 131 h 213"/>
                <a:gd name="T60" fmla="*/ 186 w 201"/>
                <a:gd name="T61" fmla="*/ 121 h 213"/>
                <a:gd name="T62" fmla="*/ 188 w 201"/>
                <a:gd name="T63" fmla="*/ 105 h 213"/>
                <a:gd name="T64" fmla="*/ 197 w 201"/>
                <a:gd name="T65" fmla="*/ 85 h 213"/>
                <a:gd name="T66" fmla="*/ 201 w 201"/>
                <a:gd name="T67" fmla="*/ 79 h 213"/>
                <a:gd name="T68" fmla="*/ 201 w 201"/>
                <a:gd name="T69" fmla="*/ 73 h 213"/>
                <a:gd name="T70" fmla="*/ 194 w 201"/>
                <a:gd name="T71" fmla="*/ 79 h 213"/>
                <a:gd name="T72" fmla="*/ 187 w 201"/>
                <a:gd name="T73" fmla="*/ 92 h 213"/>
                <a:gd name="T74" fmla="*/ 177 w 201"/>
                <a:gd name="T75" fmla="*/ 101 h 213"/>
                <a:gd name="T76" fmla="*/ 168 w 201"/>
                <a:gd name="T77" fmla="*/ 107 h 213"/>
                <a:gd name="T78" fmla="*/ 174 w 201"/>
                <a:gd name="T79" fmla="*/ 93 h 213"/>
                <a:gd name="T80" fmla="*/ 179 w 201"/>
                <a:gd name="T81" fmla="*/ 87 h 213"/>
                <a:gd name="T82" fmla="*/ 180 w 201"/>
                <a:gd name="T83" fmla="*/ 78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1" h="213">
                  <a:moveTo>
                    <a:pt x="178" y="69"/>
                  </a:moveTo>
                  <a:cubicBezTo>
                    <a:pt x="177" y="68"/>
                    <a:pt x="177" y="68"/>
                    <a:pt x="177" y="68"/>
                  </a:cubicBezTo>
                  <a:cubicBezTo>
                    <a:pt x="175" y="65"/>
                    <a:pt x="175" y="65"/>
                    <a:pt x="175" y="65"/>
                  </a:cubicBezTo>
                  <a:cubicBezTo>
                    <a:pt x="176" y="62"/>
                    <a:pt x="176" y="62"/>
                    <a:pt x="176" y="62"/>
                  </a:cubicBezTo>
                  <a:cubicBezTo>
                    <a:pt x="175" y="56"/>
                    <a:pt x="175" y="56"/>
                    <a:pt x="175" y="56"/>
                  </a:cubicBezTo>
                  <a:cubicBezTo>
                    <a:pt x="172" y="53"/>
                    <a:pt x="172" y="53"/>
                    <a:pt x="172" y="53"/>
                  </a:cubicBezTo>
                  <a:cubicBezTo>
                    <a:pt x="166" y="49"/>
                    <a:pt x="166" y="49"/>
                    <a:pt x="166" y="49"/>
                  </a:cubicBezTo>
                  <a:cubicBezTo>
                    <a:pt x="164" y="45"/>
                    <a:pt x="164" y="45"/>
                    <a:pt x="164" y="45"/>
                  </a:cubicBezTo>
                  <a:cubicBezTo>
                    <a:pt x="157" y="44"/>
                    <a:pt x="157" y="44"/>
                    <a:pt x="157" y="44"/>
                  </a:cubicBezTo>
                  <a:cubicBezTo>
                    <a:pt x="148" y="44"/>
                    <a:pt x="148" y="44"/>
                    <a:pt x="148" y="44"/>
                  </a:cubicBezTo>
                  <a:cubicBezTo>
                    <a:pt x="146" y="42"/>
                    <a:pt x="146" y="42"/>
                    <a:pt x="146" y="42"/>
                  </a:cubicBezTo>
                  <a:cubicBezTo>
                    <a:pt x="140" y="42"/>
                    <a:pt x="140" y="42"/>
                    <a:pt x="140" y="42"/>
                  </a:cubicBezTo>
                  <a:cubicBezTo>
                    <a:pt x="132" y="41"/>
                    <a:pt x="132" y="41"/>
                    <a:pt x="132" y="41"/>
                  </a:cubicBezTo>
                  <a:cubicBezTo>
                    <a:pt x="131" y="39"/>
                    <a:pt x="131" y="39"/>
                    <a:pt x="131" y="39"/>
                  </a:cubicBezTo>
                  <a:cubicBezTo>
                    <a:pt x="125" y="36"/>
                    <a:pt x="125" y="36"/>
                    <a:pt x="125" y="36"/>
                  </a:cubicBezTo>
                  <a:cubicBezTo>
                    <a:pt x="118" y="35"/>
                    <a:pt x="118" y="35"/>
                    <a:pt x="118" y="35"/>
                  </a:cubicBezTo>
                  <a:cubicBezTo>
                    <a:pt x="111" y="33"/>
                    <a:pt x="111" y="33"/>
                    <a:pt x="111" y="33"/>
                  </a:cubicBezTo>
                  <a:cubicBezTo>
                    <a:pt x="103" y="30"/>
                    <a:pt x="103" y="30"/>
                    <a:pt x="103" y="30"/>
                  </a:cubicBezTo>
                  <a:cubicBezTo>
                    <a:pt x="98" y="27"/>
                    <a:pt x="98" y="27"/>
                    <a:pt x="98" y="27"/>
                  </a:cubicBezTo>
                  <a:cubicBezTo>
                    <a:pt x="94" y="27"/>
                    <a:pt x="94" y="27"/>
                    <a:pt x="94" y="27"/>
                  </a:cubicBezTo>
                  <a:cubicBezTo>
                    <a:pt x="93" y="27"/>
                    <a:pt x="93" y="27"/>
                    <a:pt x="93" y="27"/>
                  </a:cubicBezTo>
                  <a:cubicBezTo>
                    <a:pt x="91" y="25"/>
                    <a:pt x="91" y="25"/>
                    <a:pt x="91" y="25"/>
                  </a:cubicBezTo>
                  <a:cubicBezTo>
                    <a:pt x="89" y="22"/>
                    <a:pt x="89" y="22"/>
                    <a:pt x="89" y="22"/>
                  </a:cubicBezTo>
                  <a:cubicBezTo>
                    <a:pt x="82" y="20"/>
                    <a:pt x="82" y="20"/>
                    <a:pt x="82" y="20"/>
                  </a:cubicBezTo>
                  <a:cubicBezTo>
                    <a:pt x="82" y="20"/>
                    <a:pt x="82" y="20"/>
                    <a:pt x="82" y="20"/>
                  </a:cubicBezTo>
                  <a:cubicBezTo>
                    <a:pt x="81" y="20"/>
                    <a:pt x="81" y="20"/>
                    <a:pt x="81" y="20"/>
                  </a:cubicBezTo>
                  <a:cubicBezTo>
                    <a:pt x="78" y="18"/>
                    <a:pt x="78" y="18"/>
                    <a:pt x="78" y="18"/>
                  </a:cubicBezTo>
                  <a:cubicBezTo>
                    <a:pt x="75" y="16"/>
                    <a:pt x="75" y="16"/>
                    <a:pt x="75" y="16"/>
                  </a:cubicBezTo>
                  <a:cubicBezTo>
                    <a:pt x="72" y="15"/>
                    <a:pt x="72" y="15"/>
                    <a:pt x="72" y="15"/>
                  </a:cubicBezTo>
                  <a:cubicBezTo>
                    <a:pt x="70" y="17"/>
                    <a:pt x="70" y="17"/>
                    <a:pt x="70" y="17"/>
                  </a:cubicBezTo>
                  <a:cubicBezTo>
                    <a:pt x="67" y="18"/>
                    <a:pt x="67" y="18"/>
                    <a:pt x="67" y="18"/>
                  </a:cubicBezTo>
                  <a:cubicBezTo>
                    <a:pt x="66" y="17"/>
                    <a:pt x="66" y="17"/>
                    <a:pt x="66" y="17"/>
                  </a:cubicBezTo>
                  <a:cubicBezTo>
                    <a:pt x="67" y="15"/>
                    <a:pt x="67" y="15"/>
                    <a:pt x="67" y="15"/>
                  </a:cubicBezTo>
                  <a:cubicBezTo>
                    <a:pt x="68" y="9"/>
                    <a:pt x="68" y="9"/>
                    <a:pt x="68" y="9"/>
                  </a:cubicBezTo>
                  <a:cubicBezTo>
                    <a:pt x="69" y="7"/>
                    <a:pt x="69" y="7"/>
                    <a:pt x="69" y="7"/>
                  </a:cubicBezTo>
                  <a:cubicBezTo>
                    <a:pt x="70" y="2"/>
                    <a:pt x="70" y="2"/>
                    <a:pt x="70" y="2"/>
                  </a:cubicBezTo>
                  <a:cubicBezTo>
                    <a:pt x="67" y="0"/>
                    <a:pt x="67" y="0"/>
                    <a:pt x="67" y="0"/>
                  </a:cubicBezTo>
                  <a:cubicBezTo>
                    <a:pt x="65" y="1"/>
                    <a:pt x="65" y="1"/>
                    <a:pt x="65" y="1"/>
                  </a:cubicBezTo>
                  <a:cubicBezTo>
                    <a:pt x="61" y="3"/>
                    <a:pt x="61" y="3"/>
                    <a:pt x="61" y="3"/>
                  </a:cubicBezTo>
                  <a:cubicBezTo>
                    <a:pt x="57" y="4"/>
                    <a:pt x="57" y="4"/>
                    <a:pt x="57" y="4"/>
                  </a:cubicBezTo>
                  <a:cubicBezTo>
                    <a:pt x="52" y="6"/>
                    <a:pt x="52" y="6"/>
                    <a:pt x="52" y="6"/>
                  </a:cubicBezTo>
                  <a:cubicBezTo>
                    <a:pt x="47" y="9"/>
                    <a:pt x="47" y="9"/>
                    <a:pt x="47" y="9"/>
                  </a:cubicBezTo>
                  <a:cubicBezTo>
                    <a:pt x="39" y="13"/>
                    <a:pt x="39" y="13"/>
                    <a:pt x="39" y="13"/>
                  </a:cubicBezTo>
                  <a:cubicBezTo>
                    <a:pt x="37" y="16"/>
                    <a:pt x="37" y="16"/>
                    <a:pt x="37" y="16"/>
                  </a:cubicBezTo>
                  <a:cubicBezTo>
                    <a:pt x="33" y="16"/>
                    <a:pt x="33" y="16"/>
                    <a:pt x="33" y="16"/>
                  </a:cubicBezTo>
                  <a:cubicBezTo>
                    <a:pt x="28" y="14"/>
                    <a:pt x="28" y="14"/>
                    <a:pt x="28" y="14"/>
                  </a:cubicBezTo>
                  <a:cubicBezTo>
                    <a:pt x="25" y="11"/>
                    <a:pt x="25" y="11"/>
                    <a:pt x="25" y="11"/>
                  </a:cubicBezTo>
                  <a:cubicBezTo>
                    <a:pt x="21" y="15"/>
                    <a:pt x="21" y="15"/>
                    <a:pt x="21" y="15"/>
                  </a:cubicBezTo>
                  <a:cubicBezTo>
                    <a:pt x="20" y="43"/>
                    <a:pt x="20" y="43"/>
                    <a:pt x="20" y="43"/>
                  </a:cubicBezTo>
                  <a:cubicBezTo>
                    <a:pt x="7" y="51"/>
                    <a:pt x="7" y="51"/>
                    <a:pt x="7" y="51"/>
                  </a:cubicBezTo>
                  <a:cubicBezTo>
                    <a:pt x="5" y="55"/>
                    <a:pt x="5" y="55"/>
                    <a:pt x="5" y="55"/>
                  </a:cubicBezTo>
                  <a:cubicBezTo>
                    <a:pt x="0" y="66"/>
                    <a:pt x="0" y="66"/>
                    <a:pt x="0" y="66"/>
                  </a:cubicBezTo>
                  <a:cubicBezTo>
                    <a:pt x="5" y="72"/>
                    <a:pt x="5" y="72"/>
                    <a:pt x="5" y="72"/>
                  </a:cubicBezTo>
                  <a:cubicBezTo>
                    <a:pt x="7" y="72"/>
                    <a:pt x="7" y="72"/>
                    <a:pt x="7" y="72"/>
                  </a:cubicBezTo>
                  <a:cubicBezTo>
                    <a:pt x="5" y="89"/>
                    <a:pt x="5" y="89"/>
                    <a:pt x="5" y="89"/>
                  </a:cubicBezTo>
                  <a:cubicBezTo>
                    <a:pt x="4" y="107"/>
                    <a:pt x="4" y="107"/>
                    <a:pt x="4" y="107"/>
                  </a:cubicBezTo>
                  <a:cubicBezTo>
                    <a:pt x="10" y="112"/>
                    <a:pt x="10" y="112"/>
                    <a:pt x="10" y="112"/>
                  </a:cubicBezTo>
                  <a:cubicBezTo>
                    <a:pt x="19" y="117"/>
                    <a:pt x="19" y="117"/>
                    <a:pt x="19" y="117"/>
                  </a:cubicBezTo>
                  <a:cubicBezTo>
                    <a:pt x="33" y="125"/>
                    <a:pt x="33" y="125"/>
                    <a:pt x="33" y="125"/>
                  </a:cubicBezTo>
                  <a:cubicBezTo>
                    <a:pt x="42" y="135"/>
                    <a:pt x="42" y="135"/>
                    <a:pt x="42" y="135"/>
                  </a:cubicBezTo>
                  <a:cubicBezTo>
                    <a:pt x="45" y="139"/>
                    <a:pt x="45" y="139"/>
                    <a:pt x="45" y="139"/>
                  </a:cubicBezTo>
                  <a:cubicBezTo>
                    <a:pt x="52" y="144"/>
                    <a:pt x="52" y="144"/>
                    <a:pt x="52" y="144"/>
                  </a:cubicBezTo>
                  <a:cubicBezTo>
                    <a:pt x="60" y="152"/>
                    <a:pt x="60" y="152"/>
                    <a:pt x="60" y="152"/>
                  </a:cubicBezTo>
                  <a:cubicBezTo>
                    <a:pt x="61" y="159"/>
                    <a:pt x="61" y="159"/>
                    <a:pt x="61" y="159"/>
                  </a:cubicBezTo>
                  <a:cubicBezTo>
                    <a:pt x="60" y="166"/>
                    <a:pt x="60" y="166"/>
                    <a:pt x="60" y="166"/>
                  </a:cubicBezTo>
                  <a:cubicBezTo>
                    <a:pt x="63" y="173"/>
                    <a:pt x="63" y="173"/>
                    <a:pt x="63" y="173"/>
                  </a:cubicBezTo>
                  <a:cubicBezTo>
                    <a:pt x="65" y="176"/>
                    <a:pt x="65" y="176"/>
                    <a:pt x="65" y="176"/>
                  </a:cubicBezTo>
                  <a:cubicBezTo>
                    <a:pt x="65" y="183"/>
                    <a:pt x="65" y="183"/>
                    <a:pt x="65" y="183"/>
                  </a:cubicBezTo>
                  <a:cubicBezTo>
                    <a:pt x="65" y="187"/>
                    <a:pt x="65" y="187"/>
                    <a:pt x="65" y="187"/>
                  </a:cubicBezTo>
                  <a:cubicBezTo>
                    <a:pt x="65" y="193"/>
                    <a:pt x="65" y="193"/>
                    <a:pt x="65" y="193"/>
                  </a:cubicBezTo>
                  <a:cubicBezTo>
                    <a:pt x="67" y="198"/>
                    <a:pt x="67" y="198"/>
                    <a:pt x="67" y="198"/>
                  </a:cubicBezTo>
                  <a:cubicBezTo>
                    <a:pt x="67" y="203"/>
                    <a:pt x="67" y="203"/>
                    <a:pt x="67" y="203"/>
                  </a:cubicBezTo>
                  <a:cubicBezTo>
                    <a:pt x="72" y="203"/>
                    <a:pt x="72" y="203"/>
                    <a:pt x="72" y="203"/>
                  </a:cubicBezTo>
                  <a:cubicBezTo>
                    <a:pt x="72" y="203"/>
                    <a:pt x="76" y="207"/>
                    <a:pt x="77" y="207"/>
                  </a:cubicBezTo>
                  <a:cubicBezTo>
                    <a:pt x="78" y="207"/>
                    <a:pt x="82" y="209"/>
                    <a:pt x="82" y="209"/>
                  </a:cubicBezTo>
                  <a:cubicBezTo>
                    <a:pt x="85" y="213"/>
                    <a:pt x="85" y="213"/>
                    <a:pt x="85" y="213"/>
                  </a:cubicBezTo>
                  <a:cubicBezTo>
                    <a:pt x="184" y="207"/>
                    <a:pt x="184" y="207"/>
                    <a:pt x="184" y="207"/>
                  </a:cubicBezTo>
                  <a:cubicBezTo>
                    <a:pt x="184" y="195"/>
                    <a:pt x="184" y="195"/>
                    <a:pt x="184" y="195"/>
                  </a:cubicBezTo>
                  <a:cubicBezTo>
                    <a:pt x="184" y="191"/>
                    <a:pt x="184" y="191"/>
                    <a:pt x="184" y="191"/>
                  </a:cubicBezTo>
                  <a:cubicBezTo>
                    <a:pt x="179" y="179"/>
                    <a:pt x="179" y="179"/>
                    <a:pt x="179" y="179"/>
                  </a:cubicBezTo>
                  <a:cubicBezTo>
                    <a:pt x="178" y="172"/>
                    <a:pt x="178" y="172"/>
                    <a:pt x="178" y="172"/>
                  </a:cubicBezTo>
                  <a:cubicBezTo>
                    <a:pt x="179" y="164"/>
                    <a:pt x="179" y="164"/>
                    <a:pt x="179" y="164"/>
                  </a:cubicBezTo>
                  <a:cubicBezTo>
                    <a:pt x="181" y="158"/>
                    <a:pt x="181" y="158"/>
                    <a:pt x="181" y="158"/>
                  </a:cubicBezTo>
                  <a:cubicBezTo>
                    <a:pt x="182" y="155"/>
                    <a:pt x="182" y="155"/>
                    <a:pt x="182" y="155"/>
                  </a:cubicBezTo>
                  <a:cubicBezTo>
                    <a:pt x="184" y="152"/>
                    <a:pt x="184" y="152"/>
                    <a:pt x="184" y="152"/>
                  </a:cubicBezTo>
                  <a:cubicBezTo>
                    <a:pt x="182" y="147"/>
                    <a:pt x="182" y="147"/>
                    <a:pt x="182" y="147"/>
                  </a:cubicBezTo>
                  <a:cubicBezTo>
                    <a:pt x="182" y="140"/>
                    <a:pt x="182" y="140"/>
                    <a:pt x="182" y="140"/>
                  </a:cubicBezTo>
                  <a:cubicBezTo>
                    <a:pt x="182" y="136"/>
                    <a:pt x="182" y="136"/>
                    <a:pt x="182" y="136"/>
                  </a:cubicBezTo>
                  <a:cubicBezTo>
                    <a:pt x="184" y="133"/>
                    <a:pt x="184" y="133"/>
                    <a:pt x="184" y="133"/>
                  </a:cubicBezTo>
                  <a:cubicBezTo>
                    <a:pt x="184" y="131"/>
                    <a:pt x="184" y="131"/>
                    <a:pt x="184" y="131"/>
                  </a:cubicBezTo>
                  <a:cubicBezTo>
                    <a:pt x="188" y="127"/>
                    <a:pt x="188" y="127"/>
                    <a:pt x="188" y="127"/>
                  </a:cubicBezTo>
                  <a:cubicBezTo>
                    <a:pt x="188" y="125"/>
                    <a:pt x="188" y="125"/>
                    <a:pt x="188" y="125"/>
                  </a:cubicBezTo>
                  <a:cubicBezTo>
                    <a:pt x="186" y="121"/>
                    <a:pt x="186" y="121"/>
                    <a:pt x="186" y="121"/>
                  </a:cubicBezTo>
                  <a:cubicBezTo>
                    <a:pt x="186" y="118"/>
                    <a:pt x="186" y="118"/>
                    <a:pt x="186" y="118"/>
                  </a:cubicBezTo>
                  <a:cubicBezTo>
                    <a:pt x="187" y="110"/>
                    <a:pt x="187" y="110"/>
                    <a:pt x="187" y="110"/>
                  </a:cubicBezTo>
                  <a:cubicBezTo>
                    <a:pt x="188" y="105"/>
                    <a:pt x="188" y="105"/>
                    <a:pt x="188" y="105"/>
                  </a:cubicBezTo>
                  <a:cubicBezTo>
                    <a:pt x="191" y="99"/>
                    <a:pt x="191" y="99"/>
                    <a:pt x="191" y="99"/>
                  </a:cubicBezTo>
                  <a:cubicBezTo>
                    <a:pt x="196" y="89"/>
                    <a:pt x="196" y="89"/>
                    <a:pt x="196" y="89"/>
                  </a:cubicBezTo>
                  <a:cubicBezTo>
                    <a:pt x="197" y="85"/>
                    <a:pt x="197" y="85"/>
                    <a:pt x="197" y="85"/>
                  </a:cubicBezTo>
                  <a:cubicBezTo>
                    <a:pt x="197" y="82"/>
                    <a:pt x="197" y="82"/>
                    <a:pt x="197" y="82"/>
                  </a:cubicBezTo>
                  <a:cubicBezTo>
                    <a:pt x="201" y="81"/>
                    <a:pt x="201" y="81"/>
                    <a:pt x="201" y="81"/>
                  </a:cubicBezTo>
                  <a:cubicBezTo>
                    <a:pt x="201" y="79"/>
                    <a:pt x="201" y="79"/>
                    <a:pt x="201" y="79"/>
                  </a:cubicBezTo>
                  <a:cubicBezTo>
                    <a:pt x="201" y="77"/>
                    <a:pt x="201" y="77"/>
                    <a:pt x="201" y="77"/>
                  </a:cubicBezTo>
                  <a:cubicBezTo>
                    <a:pt x="201" y="75"/>
                    <a:pt x="201" y="75"/>
                    <a:pt x="201" y="75"/>
                  </a:cubicBezTo>
                  <a:cubicBezTo>
                    <a:pt x="201" y="73"/>
                    <a:pt x="201" y="73"/>
                    <a:pt x="201" y="73"/>
                  </a:cubicBezTo>
                  <a:cubicBezTo>
                    <a:pt x="201" y="71"/>
                    <a:pt x="201" y="71"/>
                    <a:pt x="201" y="71"/>
                  </a:cubicBezTo>
                  <a:cubicBezTo>
                    <a:pt x="197" y="75"/>
                    <a:pt x="197" y="75"/>
                    <a:pt x="197" y="75"/>
                  </a:cubicBezTo>
                  <a:cubicBezTo>
                    <a:pt x="194" y="79"/>
                    <a:pt x="194" y="79"/>
                    <a:pt x="194" y="79"/>
                  </a:cubicBezTo>
                  <a:cubicBezTo>
                    <a:pt x="193" y="84"/>
                    <a:pt x="193" y="84"/>
                    <a:pt x="193" y="84"/>
                  </a:cubicBezTo>
                  <a:cubicBezTo>
                    <a:pt x="190" y="90"/>
                    <a:pt x="190" y="90"/>
                    <a:pt x="190" y="90"/>
                  </a:cubicBezTo>
                  <a:cubicBezTo>
                    <a:pt x="187" y="92"/>
                    <a:pt x="187" y="92"/>
                    <a:pt x="187" y="92"/>
                  </a:cubicBezTo>
                  <a:cubicBezTo>
                    <a:pt x="181" y="95"/>
                    <a:pt x="181" y="95"/>
                    <a:pt x="181" y="95"/>
                  </a:cubicBezTo>
                  <a:cubicBezTo>
                    <a:pt x="178" y="99"/>
                    <a:pt x="178" y="99"/>
                    <a:pt x="178" y="99"/>
                  </a:cubicBezTo>
                  <a:cubicBezTo>
                    <a:pt x="177" y="101"/>
                    <a:pt x="177" y="101"/>
                    <a:pt x="177" y="101"/>
                  </a:cubicBezTo>
                  <a:cubicBezTo>
                    <a:pt x="175" y="105"/>
                    <a:pt x="175" y="105"/>
                    <a:pt x="175" y="105"/>
                  </a:cubicBezTo>
                  <a:cubicBezTo>
                    <a:pt x="171" y="110"/>
                    <a:pt x="171" y="110"/>
                    <a:pt x="171" y="110"/>
                  </a:cubicBezTo>
                  <a:cubicBezTo>
                    <a:pt x="168" y="107"/>
                    <a:pt x="168" y="107"/>
                    <a:pt x="168" y="107"/>
                  </a:cubicBezTo>
                  <a:cubicBezTo>
                    <a:pt x="171" y="103"/>
                    <a:pt x="171" y="103"/>
                    <a:pt x="171" y="103"/>
                  </a:cubicBezTo>
                  <a:cubicBezTo>
                    <a:pt x="173" y="96"/>
                    <a:pt x="173" y="96"/>
                    <a:pt x="173" y="96"/>
                  </a:cubicBezTo>
                  <a:cubicBezTo>
                    <a:pt x="174" y="93"/>
                    <a:pt x="174" y="93"/>
                    <a:pt x="174" y="93"/>
                  </a:cubicBezTo>
                  <a:cubicBezTo>
                    <a:pt x="175" y="91"/>
                    <a:pt x="175" y="91"/>
                    <a:pt x="175" y="91"/>
                  </a:cubicBezTo>
                  <a:cubicBezTo>
                    <a:pt x="177" y="89"/>
                    <a:pt x="177" y="89"/>
                    <a:pt x="177" y="89"/>
                  </a:cubicBezTo>
                  <a:cubicBezTo>
                    <a:pt x="179" y="87"/>
                    <a:pt x="179" y="87"/>
                    <a:pt x="179" y="87"/>
                  </a:cubicBezTo>
                  <a:cubicBezTo>
                    <a:pt x="180" y="85"/>
                    <a:pt x="180" y="85"/>
                    <a:pt x="180" y="85"/>
                  </a:cubicBezTo>
                  <a:cubicBezTo>
                    <a:pt x="179" y="80"/>
                    <a:pt x="179" y="80"/>
                    <a:pt x="179" y="80"/>
                  </a:cubicBezTo>
                  <a:cubicBezTo>
                    <a:pt x="180" y="78"/>
                    <a:pt x="180" y="78"/>
                    <a:pt x="180" y="78"/>
                  </a:cubicBezTo>
                  <a:cubicBezTo>
                    <a:pt x="179" y="76"/>
                    <a:pt x="179" y="76"/>
                    <a:pt x="179" y="76"/>
                  </a:cubicBezTo>
                  <a:lnTo>
                    <a:pt x="178" y="69"/>
                  </a:lnTo>
                  <a:close/>
                </a:path>
              </a:pathLst>
            </a:custGeom>
            <a:solidFill>
              <a:schemeClr val="accent5"/>
            </a:solidFill>
            <a:ln w="0" cap="flat">
              <a:solidFill>
                <a:schemeClr val="tx2"/>
              </a:solidFill>
              <a:prstDash val="solid"/>
              <a:miter lim="800000"/>
              <a:headEnd/>
              <a:tailEnd/>
            </a:ln>
          </p:spPr>
          <p:txBody>
            <a:bodyPr vert="horz" wrap="square" lIns="34290" tIns="17145" rIns="34290" bIns="1714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75" b="1" i="0" u="none" strike="noStrike" kern="1200" cap="none" spc="0" normalizeH="0" baseline="0" noProof="0">
                <a:ln>
                  <a:noFill/>
                </a:ln>
                <a:solidFill>
                  <a:prstClr val="black"/>
                </a:solidFill>
                <a:effectLst/>
                <a:uLnTx/>
                <a:uFillTx/>
                <a:latin typeface="Source Sans Pro" panose="020B0503030403020204" pitchFamily="34" charset="0"/>
                <a:ea typeface="+mn-ea"/>
                <a:cs typeface="+mn-cs"/>
              </a:endParaRPr>
            </a:p>
          </p:txBody>
        </p:sp>
        <p:sp>
          <p:nvSpPr>
            <p:cNvPr id="116" name="Freeform 52">
              <a:extLst>
                <a:ext uri="{FF2B5EF4-FFF2-40B4-BE49-F238E27FC236}">
                  <a16:creationId xmlns:a16="http://schemas.microsoft.com/office/drawing/2014/main" id="{BF8F46C0-7BB9-7BFD-41AA-E33CB58B70A6}"/>
                </a:ext>
              </a:extLst>
            </p:cNvPr>
            <p:cNvSpPr>
              <a:spLocks/>
            </p:cNvSpPr>
            <p:nvPr/>
          </p:nvSpPr>
          <p:spPr bwMode="auto">
            <a:xfrm>
              <a:off x="7268003" y="2274434"/>
              <a:ext cx="229357" cy="263085"/>
            </a:xfrm>
            <a:custGeom>
              <a:avLst/>
              <a:gdLst>
                <a:gd name="T0" fmla="*/ 114 w 136"/>
                <a:gd name="T1" fmla="*/ 8 h 156"/>
                <a:gd name="T2" fmla="*/ 101 w 136"/>
                <a:gd name="T3" fmla="*/ 17 h 156"/>
                <a:gd name="T4" fmla="*/ 93 w 136"/>
                <a:gd name="T5" fmla="*/ 22 h 156"/>
                <a:gd name="T6" fmla="*/ 88 w 136"/>
                <a:gd name="T7" fmla="*/ 27 h 156"/>
                <a:gd name="T8" fmla="*/ 82 w 136"/>
                <a:gd name="T9" fmla="*/ 27 h 156"/>
                <a:gd name="T10" fmla="*/ 74 w 136"/>
                <a:gd name="T11" fmla="*/ 33 h 156"/>
                <a:gd name="T12" fmla="*/ 69 w 136"/>
                <a:gd name="T13" fmla="*/ 33 h 156"/>
                <a:gd name="T14" fmla="*/ 65 w 136"/>
                <a:gd name="T15" fmla="*/ 31 h 156"/>
                <a:gd name="T16" fmla="*/ 60 w 136"/>
                <a:gd name="T17" fmla="*/ 29 h 156"/>
                <a:gd name="T18" fmla="*/ 55 w 136"/>
                <a:gd name="T19" fmla="*/ 27 h 156"/>
                <a:gd name="T20" fmla="*/ 47 w 136"/>
                <a:gd name="T21" fmla="*/ 23 h 156"/>
                <a:gd name="T22" fmla="*/ 0 w 136"/>
                <a:gd name="T23" fmla="*/ 28 h 156"/>
                <a:gd name="T24" fmla="*/ 16 w 136"/>
                <a:gd name="T25" fmla="*/ 136 h 156"/>
                <a:gd name="T26" fmla="*/ 22 w 136"/>
                <a:gd name="T27" fmla="*/ 133 h 156"/>
                <a:gd name="T28" fmla="*/ 31 w 136"/>
                <a:gd name="T29" fmla="*/ 140 h 156"/>
                <a:gd name="T30" fmla="*/ 34 w 136"/>
                <a:gd name="T31" fmla="*/ 146 h 156"/>
                <a:gd name="T32" fmla="*/ 42 w 136"/>
                <a:gd name="T33" fmla="*/ 148 h 156"/>
                <a:gd name="T34" fmla="*/ 46 w 136"/>
                <a:gd name="T35" fmla="*/ 151 h 156"/>
                <a:gd name="T36" fmla="*/ 49 w 136"/>
                <a:gd name="T37" fmla="*/ 149 h 156"/>
                <a:gd name="T38" fmla="*/ 52 w 136"/>
                <a:gd name="T39" fmla="*/ 146 h 156"/>
                <a:gd name="T40" fmla="*/ 60 w 136"/>
                <a:gd name="T41" fmla="*/ 150 h 156"/>
                <a:gd name="T42" fmla="*/ 67 w 136"/>
                <a:gd name="T43" fmla="*/ 148 h 156"/>
                <a:gd name="T44" fmla="*/ 71 w 136"/>
                <a:gd name="T45" fmla="*/ 144 h 156"/>
                <a:gd name="T46" fmla="*/ 75 w 136"/>
                <a:gd name="T47" fmla="*/ 146 h 156"/>
                <a:gd name="T48" fmla="*/ 83 w 136"/>
                <a:gd name="T49" fmla="*/ 155 h 156"/>
                <a:gd name="T50" fmla="*/ 85 w 136"/>
                <a:gd name="T51" fmla="*/ 156 h 156"/>
                <a:gd name="T52" fmla="*/ 92 w 136"/>
                <a:gd name="T53" fmla="*/ 149 h 156"/>
                <a:gd name="T54" fmla="*/ 94 w 136"/>
                <a:gd name="T55" fmla="*/ 142 h 156"/>
                <a:gd name="T56" fmla="*/ 100 w 136"/>
                <a:gd name="T57" fmla="*/ 128 h 156"/>
                <a:gd name="T58" fmla="*/ 105 w 136"/>
                <a:gd name="T59" fmla="*/ 130 h 156"/>
                <a:gd name="T60" fmla="*/ 109 w 136"/>
                <a:gd name="T61" fmla="*/ 116 h 156"/>
                <a:gd name="T62" fmla="*/ 118 w 136"/>
                <a:gd name="T63" fmla="*/ 110 h 156"/>
                <a:gd name="T64" fmla="*/ 129 w 136"/>
                <a:gd name="T65" fmla="*/ 99 h 156"/>
                <a:gd name="T66" fmla="*/ 131 w 136"/>
                <a:gd name="T67" fmla="*/ 91 h 156"/>
                <a:gd name="T68" fmla="*/ 132 w 136"/>
                <a:gd name="T69" fmla="*/ 77 h 156"/>
                <a:gd name="T70" fmla="*/ 133 w 136"/>
                <a:gd name="T71" fmla="*/ 70 h 156"/>
                <a:gd name="T72" fmla="*/ 133 w 136"/>
                <a:gd name="T73" fmla="*/ 61 h 156"/>
                <a:gd name="T74" fmla="*/ 133 w 136"/>
                <a:gd name="T75" fmla="*/ 55 h 156"/>
                <a:gd name="T76" fmla="*/ 126 w 136"/>
                <a:gd name="T77"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6" h="156">
                  <a:moveTo>
                    <a:pt x="121" y="5"/>
                  </a:moveTo>
                  <a:lnTo>
                    <a:pt x="114" y="8"/>
                  </a:lnTo>
                  <a:lnTo>
                    <a:pt x="108" y="13"/>
                  </a:lnTo>
                  <a:lnTo>
                    <a:pt x="101" y="17"/>
                  </a:lnTo>
                  <a:lnTo>
                    <a:pt x="96" y="21"/>
                  </a:lnTo>
                  <a:lnTo>
                    <a:pt x="93" y="22"/>
                  </a:lnTo>
                  <a:lnTo>
                    <a:pt x="91" y="24"/>
                  </a:lnTo>
                  <a:lnTo>
                    <a:pt x="88" y="27"/>
                  </a:lnTo>
                  <a:lnTo>
                    <a:pt x="85" y="27"/>
                  </a:lnTo>
                  <a:lnTo>
                    <a:pt x="82" y="27"/>
                  </a:lnTo>
                  <a:lnTo>
                    <a:pt x="78" y="29"/>
                  </a:lnTo>
                  <a:lnTo>
                    <a:pt x="74" y="33"/>
                  </a:lnTo>
                  <a:lnTo>
                    <a:pt x="71" y="33"/>
                  </a:lnTo>
                  <a:lnTo>
                    <a:pt x="69" y="33"/>
                  </a:lnTo>
                  <a:lnTo>
                    <a:pt x="68" y="33"/>
                  </a:lnTo>
                  <a:lnTo>
                    <a:pt x="65" y="31"/>
                  </a:lnTo>
                  <a:lnTo>
                    <a:pt x="62" y="28"/>
                  </a:lnTo>
                  <a:lnTo>
                    <a:pt x="60" y="29"/>
                  </a:lnTo>
                  <a:lnTo>
                    <a:pt x="56" y="28"/>
                  </a:lnTo>
                  <a:lnTo>
                    <a:pt x="55" y="27"/>
                  </a:lnTo>
                  <a:lnTo>
                    <a:pt x="51" y="24"/>
                  </a:lnTo>
                  <a:lnTo>
                    <a:pt x="47" y="23"/>
                  </a:lnTo>
                  <a:lnTo>
                    <a:pt x="39" y="22"/>
                  </a:lnTo>
                  <a:lnTo>
                    <a:pt x="0" y="28"/>
                  </a:lnTo>
                  <a:lnTo>
                    <a:pt x="11" y="134"/>
                  </a:lnTo>
                  <a:lnTo>
                    <a:pt x="16" y="136"/>
                  </a:lnTo>
                  <a:lnTo>
                    <a:pt x="21" y="134"/>
                  </a:lnTo>
                  <a:lnTo>
                    <a:pt x="22" y="133"/>
                  </a:lnTo>
                  <a:lnTo>
                    <a:pt x="27" y="137"/>
                  </a:lnTo>
                  <a:lnTo>
                    <a:pt x="31" y="140"/>
                  </a:lnTo>
                  <a:lnTo>
                    <a:pt x="33" y="144"/>
                  </a:lnTo>
                  <a:lnTo>
                    <a:pt x="34" y="146"/>
                  </a:lnTo>
                  <a:lnTo>
                    <a:pt x="39" y="147"/>
                  </a:lnTo>
                  <a:lnTo>
                    <a:pt x="42" y="148"/>
                  </a:lnTo>
                  <a:lnTo>
                    <a:pt x="44" y="149"/>
                  </a:lnTo>
                  <a:lnTo>
                    <a:pt x="46" y="151"/>
                  </a:lnTo>
                  <a:lnTo>
                    <a:pt x="49" y="150"/>
                  </a:lnTo>
                  <a:lnTo>
                    <a:pt x="49" y="149"/>
                  </a:lnTo>
                  <a:lnTo>
                    <a:pt x="51" y="147"/>
                  </a:lnTo>
                  <a:lnTo>
                    <a:pt x="52" y="146"/>
                  </a:lnTo>
                  <a:lnTo>
                    <a:pt x="55" y="148"/>
                  </a:lnTo>
                  <a:lnTo>
                    <a:pt x="60" y="150"/>
                  </a:lnTo>
                  <a:lnTo>
                    <a:pt x="66" y="149"/>
                  </a:lnTo>
                  <a:lnTo>
                    <a:pt x="67" y="148"/>
                  </a:lnTo>
                  <a:lnTo>
                    <a:pt x="69" y="145"/>
                  </a:lnTo>
                  <a:lnTo>
                    <a:pt x="71" y="144"/>
                  </a:lnTo>
                  <a:lnTo>
                    <a:pt x="72" y="143"/>
                  </a:lnTo>
                  <a:lnTo>
                    <a:pt x="75" y="146"/>
                  </a:lnTo>
                  <a:lnTo>
                    <a:pt x="79" y="151"/>
                  </a:lnTo>
                  <a:lnTo>
                    <a:pt x="83" y="155"/>
                  </a:lnTo>
                  <a:lnTo>
                    <a:pt x="86" y="155"/>
                  </a:lnTo>
                  <a:lnTo>
                    <a:pt x="85" y="156"/>
                  </a:lnTo>
                  <a:lnTo>
                    <a:pt x="88" y="153"/>
                  </a:lnTo>
                  <a:lnTo>
                    <a:pt x="92" y="149"/>
                  </a:lnTo>
                  <a:lnTo>
                    <a:pt x="94" y="146"/>
                  </a:lnTo>
                  <a:lnTo>
                    <a:pt x="94" y="142"/>
                  </a:lnTo>
                  <a:lnTo>
                    <a:pt x="97" y="131"/>
                  </a:lnTo>
                  <a:lnTo>
                    <a:pt x="100" y="128"/>
                  </a:lnTo>
                  <a:lnTo>
                    <a:pt x="104" y="131"/>
                  </a:lnTo>
                  <a:lnTo>
                    <a:pt x="105" y="130"/>
                  </a:lnTo>
                  <a:lnTo>
                    <a:pt x="106" y="120"/>
                  </a:lnTo>
                  <a:lnTo>
                    <a:pt x="109" y="116"/>
                  </a:lnTo>
                  <a:lnTo>
                    <a:pt x="113" y="110"/>
                  </a:lnTo>
                  <a:lnTo>
                    <a:pt x="118" y="110"/>
                  </a:lnTo>
                  <a:lnTo>
                    <a:pt x="121" y="106"/>
                  </a:lnTo>
                  <a:lnTo>
                    <a:pt x="129" y="99"/>
                  </a:lnTo>
                  <a:lnTo>
                    <a:pt x="131" y="94"/>
                  </a:lnTo>
                  <a:lnTo>
                    <a:pt x="131" y="91"/>
                  </a:lnTo>
                  <a:lnTo>
                    <a:pt x="132" y="83"/>
                  </a:lnTo>
                  <a:lnTo>
                    <a:pt x="132" y="77"/>
                  </a:lnTo>
                  <a:lnTo>
                    <a:pt x="133" y="74"/>
                  </a:lnTo>
                  <a:lnTo>
                    <a:pt x="133" y="70"/>
                  </a:lnTo>
                  <a:lnTo>
                    <a:pt x="133" y="62"/>
                  </a:lnTo>
                  <a:lnTo>
                    <a:pt x="133" y="61"/>
                  </a:lnTo>
                  <a:lnTo>
                    <a:pt x="132" y="58"/>
                  </a:lnTo>
                  <a:lnTo>
                    <a:pt x="133" y="55"/>
                  </a:lnTo>
                  <a:lnTo>
                    <a:pt x="136" y="55"/>
                  </a:lnTo>
                  <a:lnTo>
                    <a:pt x="126" y="0"/>
                  </a:lnTo>
                  <a:lnTo>
                    <a:pt x="121" y="5"/>
                  </a:lnTo>
                  <a:close/>
                </a:path>
              </a:pathLst>
            </a:custGeom>
            <a:solidFill>
              <a:schemeClr val="accent5"/>
            </a:solidFill>
            <a:ln w="0" cap="flat">
              <a:solidFill>
                <a:schemeClr val="tx2"/>
              </a:solidFill>
              <a:prstDash val="solid"/>
              <a:miter lim="800000"/>
              <a:headEnd/>
              <a:tailEnd/>
            </a:ln>
          </p:spPr>
          <p:txBody>
            <a:bodyPr vert="horz" wrap="square" lIns="34290" tIns="17145" rIns="34290" bIns="1714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75" b="1" i="0" u="none" strike="noStrike" kern="1200" cap="none" spc="0" normalizeH="0" baseline="0" noProof="0">
                <a:ln>
                  <a:noFill/>
                </a:ln>
                <a:solidFill>
                  <a:prstClr val="black"/>
                </a:solidFill>
                <a:effectLst/>
                <a:uLnTx/>
                <a:uFillTx/>
                <a:latin typeface="Source Sans Pro" panose="020B0503030403020204" pitchFamily="34" charset="0"/>
                <a:ea typeface="+mn-ea"/>
                <a:cs typeface="+mn-cs"/>
              </a:endParaRPr>
            </a:p>
          </p:txBody>
        </p:sp>
        <p:sp>
          <p:nvSpPr>
            <p:cNvPr id="117" name="Freeform 53">
              <a:extLst>
                <a:ext uri="{FF2B5EF4-FFF2-40B4-BE49-F238E27FC236}">
                  <a16:creationId xmlns:a16="http://schemas.microsoft.com/office/drawing/2014/main" id="{82A5DD9C-1C94-4B5B-AFBC-9C6BD53AB3E2}"/>
                </a:ext>
              </a:extLst>
            </p:cNvPr>
            <p:cNvSpPr>
              <a:spLocks/>
            </p:cNvSpPr>
            <p:nvPr/>
          </p:nvSpPr>
          <p:spPr bwMode="auto">
            <a:xfrm>
              <a:off x="7119596" y="2319969"/>
              <a:ext cx="168644" cy="290068"/>
            </a:xfrm>
            <a:custGeom>
              <a:avLst/>
              <a:gdLst>
                <a:gd name="T0" fmla="*/ 5 w 100"/>
                <a:gd name="T1" fmla="*/ 167 h 172"/>
                <a:gd name="T2" fmla="*/ 16 w 100"/>
                <a:gd name="T3" fmla="*/ 163 h 172"/>
                <a:gd name="T4" fmla="*/ 24 w 100"/>
                <a:gd name="T5" fmla="*/ 163 h 172"/>
                <a:gd name="T6" fmla="*/ 31 w 100"/>
                <a:gd name="T7" fmla="*/ 168 h 172"/>
                <a:gd name="T8" fmla="*/ 32 w 100"/>
                <a:gd name="T9" fmla="*/ 163 h 172"/>
                <a:gd name="T10" fmla="*/ 38 w 100"/>
                <a:gd name="T11" fmla="*/ 161 h 172"/>
                <a:gd name="T12" fmla="*/ 44 w 100"/>
                <a:gd name="T13" fmla="*/ 163 h 172"/>
                <a:gd name="T14" fmla="*/ 49 w 100"/>
                <a:gd name="T15" fmla="*/ 161 h 172"/>
                <a:gd name="T16" fmla="*/ 52 w 100"/>
                <a:gd name="T17" fmla="*/ 154 h 172"/>
                <a:gd name="T18" fmla="*/ 55 w 100"/>
                <a:gd name="T19" fmla="*/ 150 h 172"/>
                <a:gd name="T20" fmla="*/ 59 w 100"/>
                <a:gd name="T21" fmla="*/ 157 h 172"/>
                <a:gd name="T22" fmla="*/ 66 w 100"/>
                <a:gd name="T23" fmla="*/ 157 h 172"/>
                <a:gd name="T24" fmla="*/ 68 w 100"/>
                <a:gd name="T25" fmla="*/ 150 h 172"/>
                <a:gd name="T26" fmla="*/ 74 w 100"/>
                <a:gd name="T27" fmla="*/ 145 h 172"/>
                <a:gd name="T28" fmla="*/ 78 w 100"/>
                <a:gd name="T29" fmla="*/ 139 h 172"/>
                <a:gd name="T30" fmla="*/ 80 w 100"/>
                <a:gd name="T31" fmla="*/ 131 h 172"/>
                <a:gd name="T32" fmla="*/ 81 w 100"/>
                <a:gd name="T33" fmla="*/ 127 h 172"/>
                <a:gd name="T34" fmla="*/ 90 w 100"/>
                <a:gd name="T35" fmla="*/ 125 h 172"/>
                <a:gd name="T36" fmla="*/ 98 w 100"/>
                <a:gd name="T37" fmla="*/ 123 h 172"/>
                <a:gd name="T38" fmla="*/ 99 w 100"/>
                <a:gd name="T39" fmla="*/ 115 h 172"/>
                <a:gd name="T40" fmla="*/ 98 w 100"/>
                <a:gd name="T41" fmla="*/ 112 h 172"/>
                <a:gd name="T42" fmla="*/ 99 w 100"/>
                <a:gd name="T43" fmla="*/ 107 h 172"/>
                <a:gd name="T44" fmla="*/ 88 w 100"/>
                <a:gd name="T45" fmla="*/ 0 h 172"/>
                <a:gd name="T46" fmla="*/ 27 w 100"/>
                <a:gd name="T47" fmla="*/ 5 h 172"/>
                <a:gd name="T48" fmla="*/ 16 w 100"/>
                <a:gd name="T49" fmla="*/ 12 h 172"/>
                <a:gd name="T50" fmla="*/ 8 w 100"/>
                <a:gd name="T51" fmla="*/ 12 h 172"/>
                <a:gd name="T52" fmla="*/ 10 w 100"/>
                <a:gd name="T53" fmla="*/ 106 h 172"/>
                <a:gd name="T54" fmla="*/ 10 w 100"/>
                <a:gd name="T55" fmla="*/ 113 h 172"/>
                <a:gd name="T56" fmla="*/ 15 w 100"/>
                <a:gd name="T57" fmla="*/ 124 h 172"/>
                <a:gd name="T58" fmla="*/ 16 w 100"/>
                <a:gd name="T59" fmla="*/ 134 h 172"/>
                <a:gd name="T60" fmla="*/ 11 w 100"/>
                <a:gd name="T61" fmla="*/ 140 h 172"/>
                <a:gd name="T62" fmla="*/ 8 w 100"/>
                <a:gd name="T63" fmla="*/ 147 h 172"/>
                <a:gd name="T64" fmla="*/ 4 w 100"/>
                <a:gd name="T65" fmla="*/ 156 h 172"/>
                <a:gd name="T66" fmla="*/ 0 w 100"/>
                <a:gd name="T67" fmla="*/ 161 h 172"/>
                <a:gd name="T68" fmla="*/ 1 w 100"/>
                <a:gd name="T69" fmla="*/ 171 h 172"/>
                <a:gd name="T70" fmla="*/ 2 w 100"/>
                <a:gd name="T71" fmla="*/ 17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 h="172">
                  <a:moveTo>
                    <a:pt x="5" y="172"/>
                  </a:moveTo>
                  <a:lnTo>
                    <a:pt x="5" y="167"/>
                  </a:lnTo>
                  <a:lnTo>
                    <a:pt x="13" y="167"/>
                  </a:lnTo>
                  <a:lnTo>
                    <a:pt x="16" y="163"/>
                  </a:lnTo>
                  <a:lnTo>
                    <a:pt x="19" y="163"/>
                  </a:lnTo>
                  <a:lnTo>
                    <a:pt x="24" y="163"/>
                  </a:lnTo>
                  <a:lnTo>
                    <a:pt x="27" y="166"/>
                  </a:lnTo>
                  <a:lnTo>
                    <a:pt x="31" y="168"/>
                  </a:lnTo>
                  <a:lnTo>
                    <a:pt x="32" y="167"/>
                  </a:lnTo>
                  <a:lnTo>
                    <a:pt x="32" y="163"/>
                  </a:lnTo>
                  <a:lnTo>
                    <a:pt x="36" y="162"/>
                  </a:lnTo>
                  <a:lnTo>
                    <a:pt x="38" y="161"/>
                  </a:lnTo>
                  <a:lnTo>
                    <a:pt x="42" y="161"/>
                  </a:lnTo>
                  <a:lnTo>
                    <a:pt x="44" y="163"/>
                  </a:lnTo>
                  <a:lnTo>
                    <a:pt x="48" y="164"/>
                  </a:lnTo>
                  <a:lnTo>
                    <a:pt x="49" y="161"/>
                  </a:lnTo>
                  <a:lnTo>
                    <a:pt x="49" y="157"/>
                  </a:lnTo>
                  <a:lnTo>
                    <a:pt x="52" y="154"/>
                  </a:lnTo>
                  <a:lnTo>
                    <a:pt x="53" y="150"/>
                  </a:lnTo>
                  <a:lnTo>
                    <a:pt x="55" y="150"/>
                  </a:lnTo>
                  <a:lnTo>
                    <a:pt x="56" y="154"/>
                  </a:lnTo>
                  <a:lnTo>
                    <a:pt x="59" y="157"/>
                  </a:lnTo>
                  <a:lnTo>
                    <a:pt x="60" y="158"/>
                  </a:lnTo>
                  <a:lnTo>
                    <a:pt x="66" y="157"/>
                  </a:lnTo>
                  <a:lnTo>
                    <a:pt x="68" y="153"/>
                  </a:lnTo>
                  <a:lnTo>
                    <a:pt x="68" y="150"/>
                  </a:lnTo>
                  <a:lnTo>
                    <a:pt x="71" y="145"/>
                  </a:lnTo>
                  <a:lnTo>
                    <a:pt x="74" y="145"/>
                  </a:lnTo>
                  <a:lnTo>
                    <a:pt x="76" y="143"/>
                  </a:lnTo>
                  <a:lnTo>
                    <a:pt x="78" y="139"/>
                  </a:lnTo>
                  <a:lnTo>
                    <a:pt x="80" y="135"/>
                  </a:lnTo>
                  <a:lnTo>
                    <a:pt x="80" y="131"/>
                  </a:lnTo>
                  <a:lnTo>
                    <a:pt x="81" y="129"/>
                  </a:lnTo>
                  <a:lnTo>
                    <a:pt x="81" y="127"/>
                  </a:lnTo>
                  <a:lnTo>
                    <a:pt x="82" y="126"/>
                  </a:lnTo>
                  <a:lnTo>
                    <a:pt x="90" y="125"/>
                  </a:lnTo>
                  <a:lnTo>
                    <a:pt x="94" y="123"/>
                  </a:lnTo>
                  <a:lnTo>
                    <a:pt x="98" y="123"/>
                  </a:lnTo>
                  <a:lnTo>
                    <a:pt x="100" y="121"/>
                  </a:lnTo>
                  <a:lnTo>
                    <a:pt x="99" y="115"/>
                  </a:lnTo>
                  <a:lnTo>
                    <a:pt x="100" y="113"/>
                  </a:lnTo>
                  <a:lnTo>
                    <a:pt x="98" y="112"/>
                  </a:lnTo>
                  <a:lnTo>
                    <a:pt x="97" y="108"/>
                  </a:lnTo>
                  <a:lnTo>
                    <a:pt x="99" y="107"/>
                  </a:lnTo>
                  <a:lnTo>
                    <a:pt x="88" y="1"/>
                  </a:lnTo>
                  <a:lnTo>
                    <a:pt x="88" y="0"/>
                  </a:lnTo>
                  <a:lnTo>
                    <a:pt x="27" y="4"/>
                  </a:lnTo>
                  <a:lnTo>
                    <a:pt x="27" y="5"/>
                  </a:lnTo>
                  <a:lnTo>
                    <a:pt x="20" y="9"/>
                  </a:lnTo>
                  <a:lnTo>
                    <a:pt x="16" y="12"/>
                  </a:lnTo>
                  <a:lnTo>
                    <a:pt x="13" y="13"/>
                  </a:lnTo>
                  <a:lnTo>
                    <a:pt x="8" y="12"/>
                  </a:lnTo>
                  <a:lnTo>
                    <a:pt x="11" y="103"/>
                  </a:lnTo>
                  <a:lnTo>
                    <a:pt x="10" y="106"/>
                  </a:lnTo>
                  <a:lnTo>
                    <a:pt x="10" y="109"/>
                  </a:lnTo>
                  <a:lnTo>
                    <a:pt x="10" y="113"/>
                  </a:lnTo>
                  <a:lnTo>
                    <a:pt x="11" y="117"/>
                  </a:lnTo>
                  <a:lnTo>
                    <a:pt x="15" y="124"/>
                  </a:lnTo>
                  <a:lnTo>
                    <a:pt x="16" y="130"/>
                  </a:lnTo>
                  <a:lnTo>
                    <a:pt x="16" y="134"/>
                  </a:lnTo>
                  <a:lnTo>
                    <a:pt x="13" y="136"/>
                  </a:lnTo>
                  <a:lnTo>
                    <a:pt x="11" y="140"/>
                  </a:lnTo>
                  <a:lnTo>
                    <a:pt x="10" y="145"/>
                  </a:lnTo>
                  <a:lnTo>
                    <a:pt x="8" y="147"/>
                  </a:lnTo>
                  <a:lnTo>
                    <a:pt x="5" y="150"/>
                  </a:lnTo>
                  <a:lnTo>
                    <a:pt x="4" y="156"/>
                  </a:lnTo>
                  <a:lnTo>
                    <a:pt x="2" y="157"/>
                  </a:lnTo>
                  <a:lnTo>
                    <a:pt x="0" y="161"/>
                  </a:lnTo>
                  <a:lnTo>
                    <a:pt x="0" y="167"/>
                  </a:lnTo>
                  <a:lnTo>
                    <a:pt x="1" y="171"/>
                  </a:lnTo>
                  <a:lnTo>
                    <a:pt x="2" y="172"/>
                  </a:lnTo>
                  <a:lnTo>
                    <a:pt x="2" y="172"/>
                  </a:lnTo>
                  <a:lnTo>
                    <a:pt x="5" y="172"/>
                  </a:lnTo>
                  <a:close/>
                </a:path>
              </a:pathLst>
            </a:custGeom>
            <a:solidFill>
              <a:schemeClr val="accent2"/>
            </a:solidFill>
            <a:ln w="0" cap="flat">
              <a:solidFill>
                <a:schemeClr val="tx2"/>
              </a:solidFill>
              <a:prstDash val="solid"/>
              <a:miter lim="800000"/>
              <a:headEnd/>
              <a:tailEnd/>
            </a:ln>
          </p:spPr>
          <p:txBody>
            <a:bodyPr vert="horz" wrap="square" lIns="34290" tIns="17145" rIns="34290" bIns="1714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75" b="1" i="0" u="none" strike="noStrike" kern="1200" cap="none" spc="0" normalizeH="0" baseline="0" noProof="0">
                <a:ln>
                  <a:noFill/>
                </a:ln>
                <a:solidFill>
                  <a:prstClr val="black"/>
                </a:solidFill>
                <a:effectLst/>
                <a:uLnTx/>
                <a:uFillTx/>
                <a:latin typeface="Source Sans Pro" panose="020B0503030403020204" pitchFamily="34" charset="0"/>
                <a:ea typeface="+mn-ea"/>
                <a:cs typeface="+mn-cs"/>
              </a:endParaRPr>
            </a:p>
          </p:txBody>
        </p:sp>
        <p:sp>
          <p:nvSpPr>
            <p:cNvPr id="118" name="Freeform 54">
              <a:extLst>
                <a:ext uri="{FF2B5EF4-FFF2-40B4-BE49-F238E27FC236}">
                  <a16:creationId xmlns:a16="http://schemas.microsoft.com/office/drawing/2014/main" id="{9A0317B7-7AFB-060D-9F71-7B51D297E03F}"/>
                </a:ext>
              </a:extLst>
            </p:cNvPr>
            <p:cNvSpPr>
              <a:spLocks/>
            </p:cNvSpPr>
            <p:nvPr/>
          </p:nvSpPr>
          <p:spPr bwMode="auto">
            <a:xfrm>
              <a:off x="6929028" y="2282867"/>
              <a:ext cx="217551" cy="381136"/>
            </a:xfrm>
            <a:custGeom>
              <a:avLst/>
              <a:gdLst>
                <a:gd name="T0" fmla="*/ 88 w 129"/>
                <a:gd name="T1" fmla="*/ 217 h 226"/>
                <a:gd name="T2" fmla="*/ 96 w 129"/>
                <a:gd name="T3" fmla="*/ 222 h 226"/>
                <a:gd name="T4" fmla="*/ 102 w 129"/>
                <a:gd name="T5" fmla="*/ 222 h 226"/>
                <a:gd name="T6" fmla="*/ 102 w 129"/>
                <a:gd name="T7" fmla="*/ 216 h 226"/>
                <a:gd name="T8" fmla="*/ 105 w 129"/>
                <a:gd name="T9" fmla="*/ 209 h 226"/>
                <a:gd name="T10" fmla="*/ 113 w 129"/>
                <a:gd name="T11" fmla="*/ 206 h 226"/>
                <a:gd name="T12" fmla="*/ 112 w 129"/>
                <a:gd name="T13" fmla="*/ 200 h 226"/>
                <a:gd name="T14" fmla="*/ 112 w 129"/>
                <a:gd name="T15" fmla="*/ 195 h 226"/>
                <a:gd name="T16" fmla="*/ 115 w 129"/>
                <a:gd name="T17" fmla="*/ 194 h 226"/>
                <a:gd name="T18" fmla="*/ 113 w 129"/>
                <a:gd name="T19" fmla="*/ 189 h 226"/>
                <a:gd name="T20" fmla="*/ 115 w 129"/>
                <a:gd name="T21" fmla="*/ 179 h 226"/>
                <a:gd name="T22" fmla="*/ 118 w 129"/>
                <a:gd name="T23" fmla="*/ 172 h 226"/>
                <a:gd name="T24" fmla="*/ 123 w 129"/>
                <a:gd name="T25" fmla="*/ 167 h 226"/>
                <a:gd name="T26" fmla="*/ 126 w 129"/>
                <a:gd name="T27" fmla="*/ 158 h 226"/>
                <a:gd name="T28" fmla="*/ 129 w 129"/>
                <a:gd name="T29" fmla="*/ 152 h 226"/>
                <a:gd name="T30" fmla="*/ 124 w 129"/>
                <a:gd name="T31" fmla="*/ 139 h 226"/>
                <a:gd name="T32" fmla="*/ 123 w 129"/>
                <a:gd name="T33" fmla="*/ 131 h 226"/>
                <a:gd name="T34" fmla="*/ 124 w 129"/>
                <a:gd name="T35" fmla="*/ 125 h 226"/>
                <a:gd name="T36" fmla="*/ 122 w 129"/>
                <a:gd name="T37" fmla="*/ 34 h 226"/>
                <a:gd name="T38" fmla="*/ 116 w 129"/>
                <a:gd name="T39" fmla="*/ 26 h 226"/>
                <a:gd name="T40" fmla="*/ 113 w 129"/>
                <a:gd name="T41" fmla="*/ 17 h 226"/>
                <a:gd name="T42" fmla="*/ 107 w 129"/>
                <a:gd name="T43" fmla="*/ 3 h 226"/>
                <a:gd name="T44" fmla="*/ 24 w 129"/>
                <a:gd name="T45" fmla="*/ 5 h 226"/>
                <a:gd name="T46" fmla="*/ 22 w 129"/>
                <a:gd name="T47" fmla="*/ 3 h 226"/>
                <a:gd name="T48" fmla="*/ 21 w 129"/>
                <a:gd name="T49" fmla="*/ 8 h 226"/>
                <a:gd name="T50" fmla="*/ 28 w 129"/>
                <a:gd name="T51" fmla="*/ 14 h 226"/>
                <a:gd name="T52" fmla="*/ 38 w 129"/>
                <a:gd name="T53" fmla="*/ 23 h 226"/>
                <a:gd name="T54" fmla="*/ 36 w 129"/>
                <a:gd name="T55" fmla="*/ 32 h 226"/>
                <a:gd name="T56" fmla="*/ 31 w 129"/>
                <a:gd name="T57" fmla="*/ 43 h 226"/>
                <a:gd name="T58" fmla="*/ 27 w 129"/>
                <a:gd name="T59" fmla="*/ 47 h 226"/>
                <a:gd name="T60" fmla="*/ 15 w 129"/>
                <a:gd name="T61" fmla="*/ 50 h 226"/>
                <a:gd name="T62" fmla="*/ 12 w 129"/>
                <a:gd name="T63" fmla="*/ 55 h 226"/>
                <a:gd name="T64" fmla="*/ 15 w 129"/>
                <a:gd name="T65" fmla="*/ 65 h 226"/>
                <a:gd name="T66" fmla="*/ 13 w 129"/>
                <a:gd name="T67" fmla="*/ 70 h 226"/>
                <a:gd name="T68" fmla="*/ 11 w 129"/>
                <a:gd name="T69" fmla="*/ 77 h 226"/>
                <a:gd name="T70" fmla="*/ 2 w 129"/>
                <a:gd name="T71" fmla="*/ 86 h 226"/>
                <a:gd name="T72" fmla="*/ 0 w 129"/>
                <a:gd name="T73" fmla="*/ 95 h 226"/>
                <a:gd name="T74" fmla="*/ 0 w 129"/>
                <a:gd name="T75" fmla="*/ 113 h 226"/>
                <a:gd name="T76" fmla="*/ 21 w 129"/>
                <a:gd name="T77" fmla="*/ 136 h 226"/>
                <a:gd name="T78" fmla="*/ 25 w 129"/>
                <a:gd name="T79" fmla="*/ 150 h 226"/>
                <a:gd name="T80" fmla="*/ 31 w 129"/>
                <a:gd name="T81" fmla="*/ 151 h 226"/>
                <a:gd name="T82" fmla="*/ 39 w 129"/>
                <a:gd name="T83" fmla="*/ 150 h 226"/>
                <a:gd name="T84" fmla="*/ 45 w 129"/>
                <a:gd name="T85" fmla="*/ 156 h 226"/>
                <a:gd name="T86" fmla="*/ 41 w 129"/>
                <a:gd name="T87" fmla="*/ 167 h 226"/>
                <a:gd name="T88" fmla="*/ 39 w 129"/>
                <a:gd name="T89" fmla="*/ 175 h 226"/>
                <a:gd name="T90" fmla="*/ 44 w 129"/>
                <a:gd name="T91" fmla="*/ 185 h 226"/>
                <a:gd name="T92" fmla="*/ 53 w 129"/>
                <a:gd name="T93" fmla="*/ 189 h 226"/>
                <a:gd name="T94" fmla="*/ 68 w 129"/>
                <a:gd name="T95" fmla="*/ 200 h 226"/>
                <a:gd name="T96" fmla="*/ 70 w 129"/>
                <a:gd name="T97" fmla="*/ 214 h 226"/>
                <a:gd name="T98" fmla="*/ 74 w 129"/>
                <a:gd name="T99" fmla="*/ 222 h 226"/>
                <a:gd name="T100" fmla="*/ 76 w 129"/>
                <a:gd name="T101" fmla="*/ 222 h 226"/>
                <a:gd name="T102" fmla="*/ 83 w 129"/>
                <a:gd name="T103" fmla="*/ 221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9" h="226">
                  <a:moveTo>
                    <a:pt x="86" y="218"/>
                  </a:moveTo>
                  <a:lnTo>
                    <a:pt x="88" y="217"/>
                  </a:lnTo>
                  <a:lnTo>
                    <a:pt x="92" y="219"/>
                  </a:lnTo>
                  <a:lnTo>
                    <a:pt x="96" y="222"/>
                  </a:lnTo>
                  <a:lnTo>
                    <a:pt x="99" y="222"/>
                  </a:lnTo>
                  <a:lnTo>
                    <a:pt x="102" y="222"/>
                  </a:lnTo>
                  <a:lnTo>
                    <a:pt x="104" y="221"/>
                  </a:lnTo>
                  <a:lnTo>
                    <a:pt x="102" y="216"/>
                  </a:lnTo>
                  <a:lnTo>
                    <a:pt x="102" y="211"/>
                  </a:lnTo>
                  <a:lnTo>
                    <a:pt x="105" y="209"/>
                  </a:lnTo>
                  <a:lnTo>
                    <a:pt x="111" y="207"/>
                  </a:lnTo>
                  <a:lnTo>
                    <a:pt x="113" y="206"/>
                  </a:lnTo>
                  <a:lnTo>
                    <a:pt x="112" y="203"/>
                  </a:lnTo>
                  <a:lnTo>
                    <a:pt x="112" y="200"/>
                  </a:lnTo>
                  <a:lnTo>
                    <a:pt x="112" y="199"/>
                  </a:lnTo>
                  <a:lnTo>
                    <a:pt x="112" y="195"/>
                  </a:lnTo>
                  <a:lnTo>
                    <a:pt x="115" y="194"/>
                  </a:lnTo>
                  <a:lnTo>
                    <a:pt x="115" y="194"/>
                  </a:lnTo>
                  <a:lnTo>
                    <a:pt x="114" y="193"/>
                  </a:lnTo>
                  <a:lnTo>
                    <a:pt x="113" y="189"/>
                  </a:lnTo>
                  <a:lnTo>
                    <a:pt x="113" y="183"/>
                  </a:lnTo>
                  <a:lnTo>
                    <a:pt x="115" y="179"/>
                  </a:lnTo>
                  <a:lnTo>
                    <a:pt x="117" y="178"/>
                  </a:lnTo>
                  <a:lnTo>
                    <a:pt x="118" y="172"/>
                  </a:lnTo>
                  <a:lnTo>
                    <a:pt x="121" y="169"/>
                  </a:lnTo>
                  <a:lnTo>
                    <a:pt x="123" y="167"/>
                  </a:lnTo>
                  <a:lnTo>
                    <a:pt x="124" y="162"/>
                  </a:lnTo>
                  <a:lnTo>
                    <a:pt x="126" y="158"/>
                  </a:lnTo>
                  <a:lnTo>
                    <a:pt x="129" y="156"/>
                  </a:lnTo>
                  <a:lnTo>
                    <a:pt x="129" y="152"/>
                  </a:lnTo>
                  <a:lnTo>
                    <a:pt x="128" y="146"/>
                  </a:lnTo>
                  <a:lnTo>
                    <a:pt x="124" y="139"/>
                  </a:lnTo>
                  <a:lnTo>
                    <a:pt x="123" y="135"/>
                  </a:lnTo>
                  <a:lnTo>
                    <a:pt x="123" y="131"/>
                  </a:lnTo>
                  <a:lnTo>
                    <a:pt x="123" y="128"/>
                  </a:lnTo>
                  <a:lnTo>
                    <a:pt x="124" y="125"/>
                  </a:lnTo>
                  <a:lnTo>
                    <a:pt x="121" y="34"/>
                  </a:lnTo>
                  <a:lnTo>
                    <a:pt x="122" y="34"/>
                  </a:lnTo>
                  <a:lnTo>
                    <a:pt x="118" y="31"/>
                  </a:lnTo>
                  <a:lnTo>
                    <a:pt x="116" y="26"/>
                  </a:lnTo>
                  <a:lnTo>
                    <a:pt x="114" y="23"/>
                  </a:lnTo>
                  <a:lnTo>
                    <a:pt x="113" y="17"/>
                  </a:lnTo>
                  <a:lnTo>
                    <a:pt x="109" y="13"/>
                  </a:lnTo>
                  <a:lnTo>
                    <a:pt x="107" y="3"/>
                  </a:lnTo>
                  <a:lnTo>
                    <a:pt x="107" y="0"/>
                  </a:lnTo>
                  <a:lnTo>
                    <a:pt x="24" y="5"/>
                  </a:lnTo>
                  <a:lnTo>
                    <a:pt x="22" y="3"/>
                  </a:lnTo>
                  <a:lnTo>
                    <a:pt x="22" y="3"/>
                  </a:lnTo>
                  <a:lnTo>
                    <a:pt x="21" y="6"/>
                  </a:lnTo>
                  <a:lnTo>
                    <a:pt x="21" y="8"/>
                  </a:lnTo>
                  <a:lnTo>
                    <a:pt x="24" y="11"/>
                  </a:lnTo>
                  <a:lnTo>
                    <a:pt x="28" y="14"/>
                  </a:lnTo>
                  <a:lnTo>
                    <a:pt x="33" y="18"/>
                  </a:lnTo>
                  <a:lnTo>
                    <a:pt x="38" y="23"/>
                  </a:lnTo>
                  <a:lnTo>
                    <a:pt x="38" y="26"/>
                  </a:lnTo>
                  <a:lnTo>
                    <a:pt x="36" y="32"/>
                  </a:lnTo>
                  <a:lnTo>
                    <a:pt x="34" y="35"/>
                  </a:lnTo>
                  <a:lnTo>
                    <a:pt x="31" y="43"/>
                  </a:lnTo>
                  <a:lnTo>
                    <a:pt x="29" y="45"/>
                  </a:lnTo>
                  <a:lnTo>
                    <a:pt x="27" y="47"/>
                  </a:lnTo>
                  <a:lnTo>
                    <a:pt x="21" y="50"/>
                  </a:lnTo>
                  <a:lnTo>
                    <a:pt x="15" y="50"/>
                  </a:lnTo>
                  <a:lnTo>
                    <a:pt x="12" y="51"/>
                  </a:lnTo>
                  <a:lnTo>
                    <a:pt x="12" y="55"/>
                  </a:lnTo>
                  <a:lnTo>
                    <a:pt x="12" y="58"/>
                  </a:lnTo>
                  <a:lnTo>
                    <a:pt x="15" y="65"/>
                  </a:lnTo>
                  <a:lnTo>
                    <a:pt x="17" y="67"/>
                  </a:lnTo>
                  <a:lnTo>
                    <a:pt x="13" y="70"/>
                  </a:lnTo>
                  <a:lnTo>
                    <a:pt x="13" y="77"/>
                  </a:lnTo>
                  <a:lnTo>
                    <a:pt x="11" y="77"/>
                  </a:lnTo>
                  <a:lnTo>
                    <a:pt x="8" y="80"/>
                  </a:lnTo>
                  <a:lnTo>
                    <a:pt x="2" y="86"/>
                  </a:lnTo>
                  <a:lnTo>
                    <a:pt x="3" y="92"/>
                  </a:lnTo>
                  <a:lnTo>
                    <a:pt x="0" y="95"/>
                  </a:lnTo>
                  <a:lnTo>
                    <a:pt x="0" y="104"/>
                  </a:lnTo>
                  <a:lnTo>
                    <a:pt x="0" y="113"/>
                  </a:lnTo>
                  <a:lnTo>
                    <a:pt x="6" y="123"/>
                  </a:lnTo>
                  <a:lnTo>
                    <a:pt x="21" y="136"/>
                  </a:lnTo>
                  <a:lnTo>
                    <a:pt x="25" y="142"/>
                  </a:lnTo>
                  <a:lnTo>
                    <a:pt x="25" y="150"/>
                  </a:lnTo>
                  <a:lnTo>
                    <a:pt x="30" y="154"/>
                  </a:lnTo>
                  <a:lnTo>
                    <a:pt x="31" y="151"/>
                  </a:lnTo>
                  <a:lnTo>
                    <a:pt x="34" y="150"/>
                  </a:lnTo>
                  <a:lnTo>
                    <a:pt x="39" y="150"/>
                  </a:lnTo>
                  <a:lnTo>
                    <a:pt x="42" y="153"/>
                  </a:lnTo>
                  <a:lnTo>
                    <a:pt x="45" y="156"/>
                  </a:lnTo>
                  <a:lnTo>
                    <a:pt x="42" y="162"/>
                  </a:lnTo>
                  <a:lnTo>
                    <a:pt x="41" y="167"/>
                  </a:lnTo>
                  <a:lnTo>
                    <a:pt x="41" y="170"/>
                  </a:lnTo>
                  <a:lnTo>
                    <a:pt x="39" y="175"/>
                  </a:lnTo>
                  <a:lnTo>
                    <a:pt x="39" y="180"/>
                  </a:lnTo>
                  <a:lnTo>
                    <a:pt x="44" y="185"/>
                  </a:lnTo>
                  <a:lnTo>
                    <a:pt x="51" y="190"/>
                  </a:lnTo>
                  <a:lnTo>
                    <a:pt x="53" y="189"/>
                  </a:lnTo>
                  <a:lnTo>
                    <a:pt x="64" y="196"/>
                  </a:lnTo>
                  <a:lnTo>
                    <a:pt x="68" y="200"/>
                  </a:lnTo>
                  <a:lnTo>
                    <a:pt x="71" y="209"/>
                  </a:lnTo>
                  <a:lnTo>
                    <a:pt x="70" y="214"/>
                  </a:lnTo>
                  <a:lnTo>
                    <a:pt x="69" y="217"/>
                  </a:lnTo>
                  <a:lnTo>
                    <a:pt x="74" y="222"/>
                  </a:lnTo>
                  <a:lnTo>
                    <a:pt x="74" y="226"/>
                  </a:lnTo>
                  <a:lnTo>
                    <a:pt x="76" y="222"/>
                  </a:lnTo>
                  <a:lnTo>
                    <a:pt x="80" y="222"/>
                  </a:lnTo>
                  <a:lnTo>
                    <a:pt x="83" y="221"/>
                  </a:lnTo>
                  <a:lnTo>
                    <a:pt x="86" y="218"/>
                  </a:lnTo>
                  <a:close/>
                </a:path>
              </a:pathLst>
            </a:custGeom>
            <a:solidFill>
              <a:schemeClr val="accent2"/>
            </a:solidFill>
            <a:ln w="0" cap="flat">
              <a:solidFill>
                <a:schemeClr val="tx2"/>
              </a:solidFill>
              <a:prstDash val="solid"/>
              <a:miter lim="800000"/>
              <a:headEnd/>
              <a:tailEnd/>
            </a:ln>
          </p:spPr>
          <p:txBody>
            <a:bodyPr vert="horz" wrap="square" lIns="34290" tIns="17145" rIns="34290" bIns="1714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75" b="1" i="0" u="none" strike="noStrike" kern="1200" cap="none" spc="0" normalizeH="0" baseline="0" noProof="0">
                <a:ln>
                  <a:noFill/>
                </a:ln>
                <a:solidFill>
                  <a:prstClr val="black"/>
                </a:solidFill>
                <a:effectLst/>
                <a:uLnTx/>
                <a:uFillTx/>
                <a:latin typeface="Source Sans Pro" panose="020B0503030403020204" pitchFamily="34" charset="0"/>
                <a:ea typeface="+mn-ea"/>
                <a:cs typeface="+mn-cs"/>
              </a:endParaRPr>
            </a:p>
          </p:txBody>
        </p:sp>
        <p:sp>
          <p:nvSpPr>
            <p:cNvPr id="119" name="Freeform 55">
              <a:extLst>
                <a:ext uri="{FF2B5EF4-FFF2-40B4-BE49-F238E27FC236}">
                  <a16:creationId xmlns:a16="http://schemas.microsoft.com/office/drawing/2014/main" id="{8F2545FC-03F3-8AF7-A78E-C000F3110606}"/>
                </a:ext>
              </a:extLst>
            </p:cNvPr>
            <p:cNvSpPr>
              <a:spLocks/>
            </p:cNvSpPr>
            <p:nvPr/>
          </p:nvSpPr>
          <p:spPr bwMode="auto">
            <a:xfrm>
              <a:off x="6662570" y="2198544"/>
              <a:ext cx="330543" cy="242848"/>
            </a:xfrm>
            <a:custGeom>
              <a:avLst/>
              <a:gdLst>
                <a:gd name="T0" fmla="*/ 196 w 231"/>
                <a:gd name="T1" fmla="*/ 154 h 170"/>
                <a:gd name="T2" fmla="*/ 201 w 231"/>
                <a:gd name="T3" fmla="*/ 150 h 170"/>
                <a:gd name="T4" fmla="*/ 206 w 231"/>
                <a:gd name="T5" fmla="*/ 139 h 170"/>
                <a:gd name="T6" fmla="*/ 200 w 231"/>
                <a:gd name="T7" fmla="*/ 128 h 170"/>
                <a:gd name="T8" fmla="*/ 200 w 231"/>
                <a:gd name="T9" fmla="*/ 120 h 170"/>
                <a:gd name="T10" fmla="*/ 211 w 231"/>
                <a:gd name="T11" fmla="*/ 118 h 170"/>
                <a:gd name="T12" fmla="*/ 220 w 231"/>
                <a:gd name="T13" fmla="*/ 113 h 170"/>
                <a:gd name="T14" fmla="*/ 226 w 231"/>
                <a:gd name="T15" fmla="*/ 101 h 170"/>
                <a:gd name="T16" fmla="*/ 231 w 231"/>
                <a:gd name="T17" fmla="*/ 90 h 170"/>
                <a:gd name="T18" fmla="*/ 225 w 231"/>
                <a:gd name="T19" fmla="*/ 81 h 170"/>
                <a:gd name="T20" fmla="*/ 215 w 231"/>
                <a:gd name="T21" fmla="*/ 72 h 170"/>
                <a:gd name="T22" fmla="*/ 211 w 231"/>
                <a:gd name="T23" fmla="*/ 66 h 170"/>
                <a:gd name="T24" fmla="*/ 214 w 231"/>
                <a:gd name="T25" fmla="*/ 65 h 170"/>
                <a:gd name="T26" fmla="*/ 206 w 231"/>
                <a:gd name="T27" fmla="*/ 59 h 170"/>
                <a:gd name="T28" fmla="*/ 196 w 231"/>
                <a:gd name="T29" fmla="*/ 55 h 170"/>
                <a:gd name="T30" fmla="*/ 194 w 231"/>
                <a:gd name="T31" fmla="*/ 45 h 170"/>
                <a:gd name="T32" fmla="*/ 194 w 231"/>
                <a:gd name="T33" fmla="*/ 35 h 170"/>
                <a:gd name="T34" fmla="*/ 192 w 231"/>
                <a:gd name="T35" fmla="*/ 25 h 170"/>
                <a:gd name="T36" fmla="*/ 7 w 231"/>
                <a:gd name="T37" fmla="*/ 22 h 170"/>
                <a:gd name="T38" fmla="*/ 8 w 231"/>
                <a:gd name="T39" fmla="*/ 0 h 170"/>
                <a:gd name="T40" fmla="*/ 4 w 231"/>
                <a:gd name="T41" fmla="*/ 23 h 170"/>
                <a:gd name="T42" fmla="*/ 3 w 231"/>
                <a:gd name="T43" fmla="*/ 31 h 170"/>
                <a:gd name="T44" fmla="*/ 7 w 231"/>
                <a:gd name="T45" fmla="*/ 37 h 170"/>
                <a:gd name="T46" fmla="*/ 5 w 231"/>
                <a:gd name="T47" fmla="*/ 42 h 170"/>
                <a:gd name="T48" fmla="*/ 4 w 231"/>
                <a:gd name="T49" fmla="*/ 52 h 170"/>
                <a:gd name="T50" fmla="*/ 0 w 231"/>
                <a:gd name="T51" fmla="*/ 56 h 170"/>
                <a:gd name="T52" fmla="*/ 4 w 231"/>
                <a:gd name="T53" fmla="*/ 62 h 170"/>
                <a:gd name="T54" fmla="*/ 4 w 231"/>
                <a:gd name="T55" fmla="*/ 69 h 170"/>
                <a:gd name="T56" fmla="*/ 6 w 231"/>
                <a:gd name="T57" fmla="*/ 71 h 170"/>
                <a:gd name="T58" fmla="*/ 12 w 231"/>
                <a:gd name="T59" fmla="*/ 85 h 170"/>
                <a:gd name="T60" fmla="*/ 16 w 231"/>
                <a:gd name="T61" fmla="*/ 96 h 170"/>
                <a:gd name="T62" fmla="*/ 19 w 231"/>
                <a:gd name="T63" fmla="*/ 102 h 170"/>
                <a:gd name="T64" fmla="*/ 20 w 231"/>
                <a:gd name="T65" fmla="*/ 104 h 170"/>
                <a:gd name="T66" fmla="*/ 18 w 231"/>
                <a:gd name="T67" fmla="*/ 109 h 170"/>
                <a:gd name="T68" fmla="*/ 20 w 231"/>
                <a:gd name="T69" fmla="*/ 116 h 170"/>
                <a:gd name="T70" fmla="*/ 24 w 231"/>
                <a:gd name="T71" fmla="*/ 118 h 170"/>
                <a:gd name="T72" fmla="*/ 26 w 231"/>
                <a:gd name="T73" fmla="*/ 135 h 170"/>
                <a:gd name="T74" fmla="*/ 27 w 231"/>
                <a:gd name="T75" fmla="*/ 142 h 170"/>
                <a:gd name="T76" fmla="*/ 28 w 231"/>
                <a:gd name="T77" fmla="*/ 154 h 170"/>
                <a:gd name="T78" fmla="*/ 30 w 231"/>
                <a:gd name="T79" fmla="*/ 162 h 170"/>
                <a:gd name="T80" fmla="*/ 188 w 231"/>
                <a:gd name="T81" fmla="*/ 170 h 170"/>
                <a:gd name="T82" fmla="*/ 189 w 231"/>
                <a:gd name="T83" fmla="*/ 161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1" h="170">
                  <a:moveTo>
                    <a:pt x="189" y="161"/>
                  </a:moveTo>
                  <a:cubicBezTo>
                    <a:pt x="196" y="154"/>
                    <a:pt x="196" y="154"/>
                    <a:pt x="196" y="154"/>
                  </a:cubicBezTo>
                  <a:cubicBezTo>
                    <a:pt x="199" y="150"/>
                    <a:pt x="199" y="150"/>
                    <a:pt x="199" y="150"/>
                  </a:cubicBezTo>
                  <a:cubicBezTo>
                    <a:pt x="201" y="150"/>
                    <a:pt x="201" y="150"/>
                    <a:pt x="201" y="150"/>
                  </a:cubicBezTo>
                  <a:cubicBezTo>
                    <a:pt x="202" y="142"/>
                    <a:pt x="202" y="142"/>
                    <a:pt x="202" y="142"/>
                  </a:cubicBezTo>
                  <a:cubicBezTo>
                    <a:pt x="206" y="139"/>
                    <a:pt x="206" y="139"/>
                    <a:pt x="206" y="139"/>
                  </a:cubicBezTo>
                  <a:cubicBezTo>
                    <a:pt x="204" y="136"/>
                    <a:pt x="204" y="136"/>
                    <a:pt x="204" y="136"/>
                  </a:cubicBezTo>
                  <a:cubicBezTo>
                    <a:pt x="200" y="128"/>
                    <a:pt x="200" y="128"/>
                    <a:pt x="200" y="128"/>
                  </a:cubicBezTo>
                  <a:cubicBezTo>
                    <a:pt x="200" y="124"/>
                    <a:pt x="200" y="124"/>
                    <a:pt x="200" y="124"/>
                  </a:cubicBezTo>
                  <a:cubicBezTo>
                    <a:pt x="200" y="120"/>
                    <a:pt x="200" y="120"/>
                    <a:pt x="200" y="120"/>
                  </a:cubicBezTo>
                  <a:cubicBezTo>
                    <a:pt x="204" y="118"/>
                    <a:pt x="204" y="118"/>
                    <a:pt x="204" y="118"/>
                  </a:cubicBezTo>
                  <a:cubicBezTo>
                    <a:pt x="211" y="118"/>
                    <a:pt x="211" y="118"/>
                    <a:pt x="211" y="118"/>
                  </a:cubicBezTo>
                  <a:cubicBezTo>
                    <a:pt x="218" y="115"/>
                    <a:pt x="218" y="115"/>
                    <a:pt x="218" y="115"/>
                  </a:cubicBezTo>
                  <a:cubicBezTo>
                    <a:pt x="220" y="113"/>
                    <a:pt x="220" y="113"/>
                    <a:pt x="220" y="113"/>
                  </a:cubicBezTo>
                  <a:cubicBezTo>
                    <a:pt x="223" y="110"/>
                    <a:pt x="223" y="110"/>
                    <a:pt x="223" y="110"/>
                  </a:cubicBezTo>
                  <a:cubicBezTo>
                    <a:pt x="226" y="101"/>
                    <a:pt x="226" y="101"/>
                    <a:pt x="226" y="101"/>
                  </a:cubicBezTo>
                  <a:cubicBezTo>
                    <a:pt x="229" y="97"/>
                    <a:pt x="229" y="97"/>
                    <a:pt x="229" y="97"/>
                  </a:cubicBezTo>
                  <a:cubicBezTo>
                    <a:pt x="231" y="90"/>
                    <a:pt x="231" y="90"/>
                    <a:pt x="231" y="90"/>
                  </a:cubicBezTo>
                  <a:cubicBezTo>
                    <a:pt x="231" y="87"/>
                    <a:pt x="231" y="87"/>
                    <a:pt x="231" y="87"/>
                  </a:cubicBezTo>
                  <a:cubicBezTo>
                    <a:pt x="225" y="81"/>
                    <a:pt x="225" y="81"/>
                    <a:pt x="225" y="81"/>
                  </a:cubicBezTo>
                  <a:cubicBezTo>
                    <a:pt x="219" y="76"/>
                    <a:pt x="219" y="76"/>
                    <a:pt x="219" y="76"/>
                  </a:cubicBezTo>
                  <a:cubicBezTo>
                    <a:pt x="215" y="72"/>
                    <a:pt x="215" y="72"/>
                    <a:pt x="215" y="72"/>
                  </a:cubicBezTo>
                  <a:cubicBezTo>
                    <a:pt x="211" y="69"/>
                    <a:pt x="211" y="69"/>
                    <a:pt x="211" y="69"/>
                  </a:cubicBezTo>
                  <a:cubicBezTo>
                    <a:pt x="211" y="66"/>
                    <a:pt x="211" y="66"/>
                    <a:pt x="211" y="66"/>
                  </a:cubicBezTo>
                  <a:cubicBezTo>
                    <a:pt x="212" y="63"/>
                    <a:pt x="212" y="63"/>
                    <a:pt x="212" y="63"/>
                  </a:cubicBezTo>
                  <a:cubicBezTo>
                    <a:pt x="214" y="65"/>
                    <a:pt x="214" y="65"/>
                    <a:pt x="214" y="65"/>
                  </a:cubicBezTo>
                  <a:cubicBezTo>
                    <a:pt x="211" y="61"/>
                    <a:pt x="211" y="61"/>
                    <a:pt x="211" y="61"/>
                  </a:cubicBezTo>
                  <a:cubicBezTo>
                    <a:pt x="211" y="61"/>
                    <a:pt x="207" y="59"/>
                    <a:pt x="206" y="59"/>
                  </a:cubicBezTo>
                  <a:cubicBezTo>
                    <a:pt x="205" y="59"/>
                    <a:pt x="201" y="55"/>
                    <a:pt x="201" y="55"/>
                  </a:cubicBezTo>
                  <a:cubicBezTo>
                    <a:pt x="196" y="55"/>
                    <a:pt x="196" y="55"/>
                    <a:pt x="196" y="55"/>
                  </a:cubicBezTo>
                  <a:cubicBezTo>
                    <a:pt x="196" y="50"/>
                    <a:pt x="196" y="50"/>
                    <a:pt x="196" y="50"/>
                  </a:cubicBezTo>
                  <a:cubicBezTo>
                    <a:pt x="194" y="45"/>
                    <a:pt x="194" y="45"/>
                    <a:pt x="194" y="45"/>
                  </a:cubicBezTo>
                  <a:cubicBezTo>
                    <a:pt x="194" y="39"/>
                    <a:pt x="194" y="39"/>
                    <a:pt x="194" y="39"/>
                  </a:cubicBezTo>
                  <a:cubicBezTo>
                    <a:pt x="194" y="35"/>
                    <a:pt x="194" y="35"/>
                    <a:pt x="194" y="35"/>
                  </a:cubicBezTo>
                  <a:cubicBezTo>
                    <a:pt x="194" y="28"/>
                    <a:pt x="194" y="28"/>
                    <a:pt x="194" y="28"/>
                  </a:cubicBezTo>
                  <a:cubicBezTo>
                    <a:pt x="192" y="25"/>
                    <a:pt x="192" y="25"/>
                    <a:pt x="192" y="25"/>
                  </a:cubicBezTo>
                  <a:cubicBezTo>
                    <a:pt x="189" y="18"/>
                    <a:pt x="189" y="18"/>
                    <a:pt x="189" y="18"/>
                  </a:cubicBezTo>
                  <a:cubicBezTo>
                    <a:pt x="7" y="22"/>
                    <a:pt x="7" y="22"/>
                    <a:pt x="7" y="22"/>
                  </a:cubicBezTo>
                  <a:cubicBezTo>
                    <a:pt x="8" y="0"/>
                    <a:pt x="8" y="0"/>
                    <a:pt x="8" y="0"/>
                  </a:cubicBezTo>
                  <a:cubicBezTo>
                    <a:pt x="8" y="0"/>
                    <a:pt x="8" y="0"/>
                    <a:pt x="8" y="0"/>
                  </a:cubicBezTo>
                  <a:cubicBezTo>
                    <a:pt x="7" y="23"/>
                    <a:pt x="7" y="23"/>
                    <a:pt x="7" y="23"/>
                  </a:cubicBezTo>
                  <a:cubicBezTo>
                    <a:pt x="4" y="23"/>
                    <a:pt x="4" y="23"/>
                    <a:pt x="4" y="23"/>
                  </a:cubicBezTo>
                  <a:cubicBezTo>
                    <a:pt x="4" y="26"/>
                    <a:pt x="4" y="26"/>
                    <a:pt x="4" y="26"/>
                  </a:cubicBezTo>
                  <a:cubicBezTo>
                    <a:pt x="3" y="31"/>
                    <a:pt x="3" y="31"/>
                    <a:pt x="3" y="31"/>
                  </a:cubicBezTo>
                  <a:cubicBezTo>
                    <a:pt x="5" y="32"/>
                    <a:pt x="5" y="32"/>
                    <a:pt x="5" y="32"/>
                  </a:cubicBezTo>
                  <a:cubicBezTo>
                    <a:pt x="7" y="37"/>
                    <a:pt x="7" y="37"/>
                    <a:pt x="7" y="37"/>
                  </a:cubicBezTo>
                  <a:cubicBezTo>
                    <a:pt x="7" y="41"/>
                    <a:pt x="7" y="41"/>
                    <a:pt x="7" y="41"/>
                  </a:cubicBezTo>
                  <a:cubicBezTo>
                    <a:pt x="5" y="42"/>
                    <a:pt x="5" y="42"/>
                    <a:pt x="5" y="42"/>
                  </a:cubicBezTo>
                  <a:cubicBezTo>
                    <a:pt x="4" y="45"/>
                    <a:pt x="4" y="45"/>
                    <a:pt x="4" y="45"/>
                  </a:cubicBezTo>
                  <a:cubicBezTo>
                    <a:pt x="4" y="52"/>
                    <a:pt x="4" y="52"/>
                    <a:pt x="4" y="52"/>
                  </a:cubicBezTo>
                  <a:cubicBezTo>
                    <a:pt x="1" y="53"/>
                    <a:pt x="1" y="53"/>
                    <a:pt x="1" y="53"/>
                  </a:cubicBezTo>
                  <a:cubicBezTo>
                    <a:pt x="0" y="56"/>
                    <a:pt x="0" y="56"/>
                    <a:pt x="0" y="56"/>
                  </a:cubicBezTo>
                  <a:cubicBezTo>
                    <a:pt x="0" y="59"/>
                    <a:pt x="0" y="59"/>
                    <a:pt x="0" y="59"/>
                  </a:cubicBezTo>
                  <a:cubicBezTo>
                    <a:pt x="4" y="62"/>
                    <a:pt x="4" y="62"/>
                    <a:pt x="4" y="62"/>
                  </a:cubicBezTo>
                  <a:cubicBezTo>
                    <a:pt x="4" y="66"/>
                    <a:pt x="4" y="66"/>
                    <a:pt x="4" y="66"/>
                  </a:cubicBezTo>
                  <a:cubicBezTo>
                    <a:pt x="4" y="69"/>
                    <a:pt x="4" y="69"/>
                    <a:pt x="4" y="69"/>
                  </a:cubicBezTo>
                  <a:cubicBezTo>
                    <a:pt x="3" y="67"/>
                    <a:pt x="3" y="67"/>
                    <a:pt x="3" y="67"/>
                  </a:cubicBezTo>
                  <a:cubicBezTo>
                    <a:pt x="6" y="71"/>
                    <a:pt x="6" y="71"/>
                    <a:pt x="6" y="71"/>
                  </a:cubicBezTo>
                  <a:cubicBezTo>
                    <a:pt x="9" y="80"/>
                    <a:pt x="9" y="80"/>
                    <a:pt x="9" y="80"/>
                  </a:cubicBezTo>
                  <a:cubicBezTo>
                    <a:pt x="12" y="85"/>
                    <a:pt x="12" y="85"/>
                    <a:pt x="12" y="85"/>
                  </a:cubicBezTo>
                  <a:cubicBezTo>
                    <a:pt x="14" y="91"/>
                    <a:pt x="14" y="91"/>
                    <a:pt x="14" y="91"/>
                  </a:cubicBezTo>
                  <a:cubicBezTo>
                    <a:pt x="16" y="96"/>
                    <a:pt x="16" y="96"/>
                    <a:pt x="16" y="96"/>
                  </a:cubicBezTo>
                  <a:cubicBezTo>
                    <a:pt x="18" y="99"/>
                    <a:pt x="18" y="99"/>
                    <a:pt x="18" y="99"/>
                  </a:cubicBezTo>
                  <a:cubicBezTo>
                    <a:pt x="19" y="102"/>
                    <a:pt x="19" y="102"/>
                    <a:pt x="19" y="102"/>
                  </a:cubicBezTo>
                  <a:cubicBezTo>
                    <a:pt x="20" y="103"/>
                    <a:pt x="20" y="103"/>
                    <a:pt x="20" y="103"/>
                  </a:cubicBezTo>
                  <a:cubicBezTo>
                    <a:pt x="20" y="104"/>
                    <a:pt x="20" y="104"/>
                    <a:pt x="20" y="104"/>
                  </a:cubicBezTo>
                  <a:cubicBezTo>
                    <a:pt x="17" y="105"/>
                    <a:pt x="17" y="105"/>
                    <a:pt x="17" y="105"/>
                  </a:cubicBezTo>
                  <a:cubicBezTo>
                    <a:pt x="18" y="109"/>
                    <a:pt x="18" y="109"/>
                    <a:pt x="18" y="109"/>
                  </a:cubicBezTo>
                  <a:cubicBezTo>
                    <a:pt x="19" y="114"/>
                    <a:pt x="19" y="114"/>
                    <a:pt x="19" y="114"/>
                  </a:cubicBezTo>
                  <a:cubicBezTo>
                    <a:pt x="20" y="116"/>
                    <a:pt x="20" y="116"/>
                    <a:pt x="20" y="116"/>
                  </a:cubicBezTo>
                  <a:cubicBezTo>
                    <a:pt x="22" y="116"/>
                    <a:pt x="22" y="116"/>
                    <a:pt x="22" y="116"/>
                  </a:cubicBezTo>
                  <a:cubicBezTo>
                    <a:pt x="24" y="118"/>
                    <a:pt x="24" y="118"/>
                    <a:pt x="24" y="118"/>
                  </a:cubicBezTo>
                  <a:cubicBezTo>
                    <a:pt x="26" y="125"/>
                    <a:pt x="26" y="125"/>
                    <a:pt x="26" y="125"/>
                  </a:cubicBezTo>
                  <a:cubicBezTo>
                    <a:pt x="26" y="135"/>
                    <a:pt x="26" y="135"/>
                    <a:pt x="26" y="135"/>
                  </a:cubicBezTo>
                  <a:cubicBezTo>
                    <a:pt x="25" y="139"/>
                    <a:pt x="25" y="139"/>
                    <a:pt x="25" y="139"/>
                  </a:cubicBezTo>
                  <a:cubicBezTo>
                    <a:pt x="27" y="142"/>
                    <a:pt x="27" y="142"/>
                    <a:pt x="27" y="142"/>
                  </a:cubicBezTo>
                  <a:cubicBezTo>
                    <a:pt x="28" y="144"/>
                    <a:pt x="28" y="144"/>
                    <a:pt x="28" y="144"/>
                  </a:cubicBezTo>
                  <a:cubicBezTo>
                    <a:pt x="28" y="154"/>
                    <a:pt x="28" y="154"/>
                    <a:pt x="28" y="154"/>
                  </a:cubicBezTo>
                  <a:cubicBezTo>
                    <a:pt x="30" y="161"/>
                    <a:pt x="30" y="161"/>
                    <a:pt x="30" y="161"/>
                  </a:cubicBezTo>
                  <a:cubicBezTo>
                    <a:pt x="30" y="162"/>
                    <a:pt x="30" y="162"/>
                    <a:pt x="30" y="162"/>
                  </a:cubicBezTo>
                  <a:cubicBezTo>
                    <a:pt x="176" y="160"/>
                    <a:pt x="176" y="160"/>
                    <a:pt x="176" y="160"/>
                  </a:cubicBezTo>
                  <a:cubicBezTo>
                    <a:pt x="188" y="170"/>
                    <a:pt x="188" y="170"/>
                    <a:pt x="188" y="170"/>
                  </a:cubicBezTo>
                  <a:cubicBezTo>
                    <a:pt x="190" y="168"/>
                    <a:pt x="190" y="168"/>
                    <a:pt x="190" y="168"/>
                  </a:cubicBezTo>
                  <a:lnTo>
                    <a:pt x="189" y="161"/>
                  </a:lnTo>
                  <a:close/>
                </a:path>
              </a:pathLst>
            </a:custGeom>
            <a:solidFill>
              <a:schemeClr val="accent2"/>
            </a:solidFill>
            <a:ln w="0" cap="flat">
              <a:solidFill>
                <a:schemeClr val="tx2"/>
              </a:solidFill>
              <a:prstDash val="solid"/>
              <a:miter lim="800000"/>
              <a:headEnd/>
              <a:tailEnd/>
            </a:ln>
          </p:spPr>
          <p:txBody>
            <a:bodyPr vert="horz" wrap="square" lIns="34290" tIns="17145" rIns="34290" bIns="1714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75" b="1" i="0" u="none" strike="noStrike" kern="1200" cap="none" spc="0" normalizeH="0" baseline="0" noProof="0">
                <a:ln>
                  <a:noFill/>
                </a:ln>
                <a:solidFill>
                  <a:prstClr val="black"/>
                </a:solidFill>
                <a:effectLst/>
                <a:uLnTx/>
                <a:uFillTx/>
                <a:latin typeface="Source Sans Pro" panose="020B0503030403020204" pitchFamily="34" charset="0"/>
                <a:ea typeface="+mn-ea"/>
                <a:cs typeface="+mn-cs"/>
              </a:endParaRPr>
            </a:p>
          </p:txBody>
        </p:sp>
        <p:sp>
          <p:nvSpPr>
            <p:cNvPr id="120" name="Freeform 68">
              <a:extLst>
                <a:ext uri="{FF2B5EF4-FFF2-40B4-BE49-F238E27FC236}">
                  <a16:creationId xmlns:a16="http://schemas.microsoft.com/office/drawing/2014/main" id="{502712E1-C63D-6244-BD9E-055350A27BA5}"/>
                </a:ext>
              </a:extLst>
            </p:cNvPr>
            <p:cNvSpPr>
              <a:spLocks/>
            </p:cNvSpPr>
            <p:nvPr/>
          </p:nvSpPr>
          <p:spPr bwMode="auto">
            <a:xfrm>
              <a:off x="5157992" y="3013096"/>
              <a:ext cx="735560" cy="571704"/>
            </a:xfrm>
            <a:custGeom>
              <a:avLst/>
              <a:gdLst>
                <a:gd name="connsiteX0" fmla="*/ 302516 w 770887"/>
                <a:gd name="connsiteY0" fmla="*/ 482511 h 599162"/>
                <a:gd name="connsiteX1" fmla="*/ 307819 w 770887"/>
                <a:gd name="connsiteY1" fmla="*/ 487813 h 599162"/>
                <a:gd name="connsiteX2" fmla="*/ 318423 w 770887"/>
                <a:gd name="connsiteY2" fmla="*/ 494883 h 599162"/>
                <a:gd name="connsiteX3" fmla="*/ 311354 w 770887"/>
                <a:gd name="connsiteY3" fmla="*/ 496651 h 599162"/>
                <a:gd name="connsiteX4" fmla="*/ 307819 w 770887"/>
                <a:gd name="connsiteY4" fmla="*/ 496651 h 599162"/>
                <a:gd name="connsiteX5" fmla="*/ 300749 w 770887"/>
                <a:gd name="connsiteY5" fmla="*/ 501953 h 599162"/>
                <a:gd name="connsiteX6" fmla="*/ 300749 w 770887"/>
                <a:gd name="connsiteY6" fmla="*/ 503720 h 599162"/>
                <a:gd name="connsiteX7" fmla="*/ 300749 w 770887"/>
                <a:gd name="connsiteY7" fmla="*/ 509023 h 599162"/>
                <a:gd name="connsiteX8" fmla="*/ 304284 w 770887"/>
                <a:gd name="connsiteY8" fmla="*/ 509023 h 599162"/>
                <a:gd name="connsiteX9" fmla="*/ 311354 w 770887"/>
                <a:gd name="connsiteY9" fmla="*/ 517860 h 599162"/>
                <a:gd name="connsiteX10" fmla="*/ 311354 w 770887"/>
                <a:gd name="connsiteY10" fmla="*/ 521395 h 599162"/>
                <a:gd name="connsiteX11" fmla="*/ 306051 w 770887"/>
                <a:gd name="connsiteY11" fmla="*/ 523162 h 599162"/>
                <a:gd name="connsiteX12" fmla="*/ 302516 w 770887"/>
                <a:gd name="connsiteY12" fmla="*/ 523162 h 599162"/>
                <a:gd name="connsiteX13" fmla="*/ 298982 w 770887"/>
                <a:gd name="connsiteY13" fmla="*/ 524930 h 599162"/>
                <a:gd name="connsiteX14" fmla="*/ 297214 w 770887"/>
                <a:gd name="connsiteY14" fmla="*/ 524930 h 599162"/>
                <a:gd name="connsiteX15" fmla="*/ 291912 w 770887"/>
                <a:gd name="connsiteY15" fmla="*/ 528465 h 599162"/>
                <a:gd name="connsiteX16" fmla="*/ 291912 w 770887"/>
                <a:gd name="connsiteY16" fmla="*/ 533767 h 599162"/>
                <a:gd name="connsiteX17" fmla="*/ 291912 w 770887"/>
                <a:gd name="connsiteY17" fmla="*/ 535534 h 599162"/>
                <a:gd name="connsiteX18" fmla="*/ 288377 w 770887"/>
                <a:gd name="connsiteY18" fmla="*/ 540837 h 599162"/>
                <a:gd name="connsiteX19" fmla="*/ 283075 w 770887"/>
                <a:gd name="connsiteY19" fmla="*/ 531999 h 599162"/>
                <a:gd name="connsiteX20" fmla="*/ 283075 w 770887"/>
                <a:gd name="connsiteY20" fmla="*/ 533767 h 599162"/>
                <a:gd name="connsiteX21" fmla="*/ 281307 w 770887"/>
                <a:gd name="connsiteY21" fmla="*/ 537302 h 599162"/>
                <a:gd name="connsiteX22" fmla="*/ 276005 w 770887"/>
                <a:gd name="connsiteY22" fmla="*/ 542604 h 599162"/>
                <a:gd name="connsiteX23" fmla="*/ 272470 w 770887"/>
                <a:gd name="connsiteY23" fmla="*/ 549674 h 599162"/>
                <a:gd name="connsiteX24" fmla="*/ 272470 w 770887"/>
                <a:gd name="connsiteY24" fmla="*/ 551441 h 599162"/>
                <a:gd name="connsiteX25" fmla="*/ 272470 w 770887"/>
                <a:gd name="connsiteY25" fmla="*/ 558511 h 599162"/>
                <a:gd name="connsiteX26" fmla="*/ 256563 w 770887"/>
                <a:gd name="connsiteY26" fmla="*/ 558511 h 599162"/>
                <a:gd name="connsiteX27" fmla="*/ 268935 w 770887"/>
                <a:gd name="connsiteY27" fmla="*/ 554976 h 599162"/>
                <a:gd name="connsiteX28" fmla="*/ 270703 w 770887"/>
                <a:gd name="connsiteY28" fmla="*/ 551441 h 599162"/>
                <a:gd name="connsiteX29" fmla="*/ 272470 w 770887"/>
                <a:gd name="connsiteY29" fmla="*/ 547906 h 599162"/>
                <a:gd name="connsiteX30" fmla="*/ 270703 w 770887"/>
                <a:gd name="connsiteY30" fmla="*/ 542604 h 599162"/>
                <a:gd name="connsiteX31" fmla="*/ 267168 w 770887"/>
                <a:gd name="connsiteY31" fmla="*/ 540837 h 599162"/>
                <a:gd name="connsiteX32" fmla="*/ 265400 w 770887"/>
                <a:gd name="connsiteY32" fmla="*/ 540837 h 599162"/>
                <a:gd name="connsiteX33" fmla="*/ 261866 w 770887"/>
                <a:gd name="connsiteY33" fmla="*/ 537302 h 599162"/>
                <a:gd name="connsiteX34" fmla="*/ 261866 w 770887"/>
                <a:gd name="connsiteY34" fmla="*/ 535534 h 599162"/>
                <a:gd name="connsiteX35" fmla="*/ 260098 w 770887"/>
                <a:gd name="connsiteY35" fmla="*/ 524930 h 599162"/>
                <a:gd name="connsiteX36" fmla="*/ 263633 w 770887"/>
                <a:gd name="connsiteY36" fmla="*/ 521395 h 599162"/>
                <a:gd name="connsiteX37" fmla="*/ 265400 w 770887"/>
                <a:gd name="connsiteY37" fmla="*/ 517860 h 599162"/>
                <a:gd name="connsiteX38" fmla="*/ 270703 w 770887"/>
                <a:gd name="connsiteY38" fmla="*/ 514325 h 599162"/>
                <a:gd name="connsiteX39" fmla="*/ 272470 w 770887"/>
                <a:gd name="connsiteY39" fmla="*/ 516093 h 599162"/>
                <a:gd name="connsiteX40" fmla="*/ 277772 w 770887"/>
                <a:gd name="connsiteY40" fmla="*/ 521395 h 599162"/>
                <a:gd name="connsiteX41" fmla="*/ 281307 w 770887"/>
                <a:gd name="connsiteY41" fmla="*/ 528465 h 599162"/>
                <a:gd name="connsiteX42" fmla="*/ 281307 w 770887"/>
                <a:gd name="connsiteY42" fmla="*/ 521395 h 599162"/>
                <a:gd name="connsiteX43" fmla="*/ 279540 w 770887"/>
                <a:gd name="connsiteY43" fmla="*/ 514325 h 599162"/>
                <a:gd name="connsiteX44" fmla="*/ 276005 w 770887"/>
                <a:gd name="connsiteY44" fmla="*/ 509023 h 599162"/>
                <a:gd name="connsiteX45" fmla="*/ 281307 w 770887"/>
                <a:gd name="connsiteY45" fmla="*/ 507255 h 599162"/>
                <a:gd name="connsiteX46" fmla="*/ 288377 w 770887"/>
                <a:gd name="connsiteY46" fmla="*/ 510790 h 599162"/>
                <a:gd name="connsiteX47" fmla="*/ 291912 w 770887"/>
                <a:gd name="connsiteY47" fmla="*/ 510790 h 599162"/>
                <a:gd name="connsiteX48" fmla="*/ 291912 w 770887"/>
                <a:gd name="connsiteY48" fmla="*/ 507255 h 599162"/>
                <a:gd name="connsiteX49" fmla="*/ 291912 w 770887"/>
                <a:gd name="connsiteY49" fmla="*/ 505488 h 599162"/>
                <a:gd name="connsiteX50" fmla="*/ 291912 w 770887"/>
                <a:gd name="connsiteY50" fmla="*/ 501953 h 599162"/>
                <a:gd name="connsiteX51" fmla="*/ 291912 w 770887"/>
                <a:gd name="connsiteY51" fmla="*/ 496651 h 599162"/>
                <a:gd name="connsiteX52" fmla="*/ 290144 w 770887"/>
                <a:gd name="connsiteY52" fmla="*/ 493116 h 599162"/>
                <a:gd name="connsiteX53" fmla="*/ 297214 w 770887"/>
                <a:gd name="connsiteY53" fmla="*/ 487813 h 599162"/>
                <a:gd name="connsiteX54" fmla="*/ 55075 w 770887"/>
                <a:gd name="connsiteY54" fmla="*/ 374697 h 599162"/>
                <a:gd name="connsiteX55" fmla="*/ 58610 w 770887"/>
                <a:gd name="connsiteY55" fmla="*/ 374697 h 599162"/>
                <a:gd name="connsiteX56" fmla="*/ 63912 w 770887"/>
                <a:gd name="connsiteY56" fmla="*/ 385302 h 599162"/>
                <a:gd name="connsiteX57" fmla="*/ 63912 w 770887"/>
                <a:gd name="connsiteY57" fmla="*/ 390604 h 599162"/>
                <a:gd name="connsiteX58" fmla="*/ 60377 w 770887"/>
                <a:gd name="connsiteY58" fmla="*/ 395906 h 599162"/>
                <a:gd name="connsiteX59" fmla="*/ 56842 w 770887"/>
                <a:gd name="connsiteY59" fmla="*/ 395906 h 599162"/>
                <a:gd name="connsiteX60" fmla="*/ 51540 w 770887"/>
                <a:gd name="connsiteY60" fmla="*/ 395906 h 599162"/>
                <a:gd name="connsiteX61" fmla="*/ 44470 w 770887"/>
                <a:gd name="connsiteY61" fmla="*/ 390604 h 599162"/>
                <a:gd name="connsiteX62" fmla="*/ 35633 w 770887"/>
                <a:gd name="connsiteY62" fmla="*/ 383534 h 599162"/>
                <a:gd name="connsiteX63" fmla="*/ 44470 w 770887"/>
                <a:gd name="connsiteY63" fmla="*/ 378232 h 599162"/>
                <a:gd name="connsiteX64" fmla="*/ 49773 w 770887"/>
                <a:gd name="connsiteY64" fmla="*/ 378232 h 599162"/>
                <a:gd name="connsiteX65" fmla="*/ 4447 w 770887"/>
                <a:gd name="connsiteY65" fmla="*/ 224465 h 599162"/>
                <a:gd name="connsiteX66" fmla="*/ 5929 w 770887"/>
                <a:gd name="connsiteY66" fmla="*/ 230488 h 599162"/>
                <a:gd name="connsiteX67" fmla="*/ 8894 w 770887"/>
                <a:gd name="connsiteY67" fmla="*/ 233499 h 599162"/>
                <a:gd name="connsiteX68" fmla="*/ 16306 w 770887"/>
                <a:gd name="connsiteY68" fmla="*/ 235005 h 599162"/>
                <a:gd name="connsiteX69" fmla="*/ 23717 w 770887"/>
                <a:gd name="connsiteY69" fmla="*/ 235005 h 599162"/>
                <a:gd name="connsiteX70" fmla="*/ 28164 w 770887"/>
                <a:gd name="connsiteY70" fmla="*/ 238016 h 599162"/>
                <a:gd name="connsiteX71" fmla="*/ 28164 w 770887"/>
                <a:gd name="connsiteY71" fmla="*/ 242533 h 599162"/>
                <a:gd name="connsiteX72" fmla="*/ 31129 w 770887"/>
                <a:gd name="connsiteY72" fmla="*/ 245544 h 599162"/>
                <a:gd name="connsiteX73" fmla="*/ 37058 w 770887"/>
                <a:gd name="connsiteY73" fmla="*/ 251566 h 599162"/>
                <a:gd name="connsiteX74" fmla="*/ 44470 w 770887"/>
                <a:gd name="connsiteY74" fmla="*/ 262106 h 599162"/>
                <a:gd name="connsiteX75" fmla="*/ 40023 w 770887"/>
                <a:gd name="connsiteY75" fmla="*/ 262106 h 599162"/>
                <a:gd name="connsiteX76" fmla="*/ 31129 w 770887"/>
                <a:gd name="connsiteY76" fmla="*/ 262106 h 599162"/>
                <a:gd name="connsiteX77" fmla="*/ 29647 w 770887"/>
                <a:gd name="connsiteY77" fmla="*/ 265117 h 599162"/>
                <a:gd name="connsiteX78" fmla="*/ 23717 w 770887"/>
                <a:gd name="connsiteY78" fmla="*/ 259095 h 599162"/>
                <a:gd name="connsiteX79" fmla="*/ 20753 w 770887"/>
                <a:gd name="connsiteY79" fmla="*/ 250061 h 599162"/>
                <a:gd name="connsiteX80" fmla="*/ 19270 w 770887"/>
                <a:gd name="connsiteY80" fmla="*/ 247050 h 599162"/>
                <a:gd name="connsiteX81" fmla="*/ 16306 w 770887"/>
                <a:gd name="connsiteY81" fmla="*/ 244038 h 599162"/>
                <a:gd name="connsiteX82" fmla="*/ 14823 w 770887"/>
                <a:gd name="connsiteY82" fmla="*/ 244038 h 599162"/>
                <a:gd name="connsiteX83" fmla="*/ 13341 w 770887"/>
                <a:gd name="connsiteY83" fmla="*/ 244038 h 599162"/>
                <a:gd name="connsiteX84" fmla="*/ 10376 w 770887"/>
                <a:gd name="connsiteY84" fmla="*/ 244038 h 599162"/>
                <a:gd name="connsiteX85" fmla="*/ 8894 w 770887"/>
                <a:gd name="connsiteY85" fmla="*/ 244038 h 599162"/>
                <a:gd name="connsiteX86" fmla="*/ 4447 w 770887"/>
                <a:gd name="connsiteY86" fmla="*/ 244038 h 599162"/>
                <a:gd name="connsiteX87" fmla="*/ 2964 w 770887"/>
                <a:gd name="connsiteY87" fmla="*/ 242533 h 599162"/>
                <a:gd name="connsiteX88" fmla="*/ 1482 w 770887"/>
                <a:gd name="connsiteY88" fmla="*/ 239521 h 599162"/>
                <a:gd name="connsiteX89" fmla="*/ 0 w 770887"/>
                <a:gd name="connsiteY89" fmla="*/ 235005 h 599162"/>
                <a:gd name="connsiteX90" fmla="*/ 0 w 770887"/>
                <a:gd name="connsiteY90" fmla="*/ 230488 h 599162"/>
                <a:gd name="connsiteX91" fmla="*/ 4447 w 770887"/>
                <a:gd name="connsiteY91" fmla="*/ 224465 h 599162"/>
                <a:gd name="connsiteX92" fmla="*/ 277183 w 770887"/>
                <a:gd name="connsiteY92" fmla="*/ 0 h 599162"/>
                <a:gd name="connsiteX93" fmla="*/ 283168 w 770887"/>
                <a:gd name="connsiteY93" fmla="*/ 5977 h 599162"/>
                <a:gd name="connsiteX94" fmla="*/ 286160 w 770887"/>
                <a:gd name="connsiteY94" fmla="*/ 10459 h 599162"/>
                <a:gd name="connsiteX95" fmla="*/ 283168 w 770887"/>
                <a:gd name="connsiteY95" fmla="*/ 10459 h 599162"/>
                <a:gd name="connsiteX96" fmla="*/ 283168 w 770887"/>
                <a:gd name="connsiteY96" fmla="*/ 14942 h 599162"/>
                <a:gd name="connsiteX97" fmla="*/ 287656 w 770887"/>
                <a:gd name="connsiteY97" fmla="*/ 17930 h 599162"/>
                <a:gd name="connsiteX98" fmla="*/ 293640 w 770887"/>
                <a:gd name="connsiteY98" fmla="*/ 17930 h 599162"/>
                <a:gd name="connsiteX99" fmla="*/ 293640 w 770887"/>
                <a:gd name="connsiteY99" fmla="*/ 13447 h 599162"/>
                <a:gd name="connsiteX100" fmla="*/ 296632 w 770887"/>
                <a:gd name="connsiteY100" fmla="*/ 10459 h 599162"/>
                <a:gd name="connsiteX101" fmla="*/ 299624 w 770887"/>
                <a:gd name="connsiteY101" fmla="*/ 13447 h 599162"/>
                <a:gd name="connsiteX102" fmla="*/ 304113 w 770887"/>
                <a:gd name="connsiteY102" fmla="*/ 19424 h 599162"/>
                <a:gd name="connsiteX103" fmla="*/ 313089 w 770887"/>
                <a:gd name="connsiteY103" fmla="*/ 17930 h 599162"/>
                <a:gd name="connsiteX104" fmla="*/ 325058 w 770887"/>
                <a:gd name="connsiteY104" fmla="*/ 20918 h 599162"/>
                <a:gd name="connsiteX105" fmla="*/ 325058 w 770887"/>
                <a:gd name="connsiteY105" fmla="*/ 25401 h 599162"/>
                <a:gd name="connsiteX106" fmla="*/ 328050 w 770887"/>
                <a:gd name="connsiteY106" fmla="*/ 31377 h 599162"/>
                <a:gd name="connsiteX107" fmla="*/ 335530 w 770887"/>
                <a:gd name="connsiteY107" fmla="*/ 37354 h 599162"/>
                <a:gd name="connsiteX108" fmla="*/ 351987 w 770887"/>
                <a:gd name="connsiteY108" fmla="*/ 37354 h 599162"/>
                <a:gd name="connsiteX109" fmla="*/ 356475 w 770887"/>
                <a:gd name="connsiteY109" fmla="*/ 37354 h 599162"/>
                <a:gd name="connsiteX110" fmla="*/ 360963 w 770887"/>
                <a:gd name="connsiteY110" fmla="*/ 34366 h 599162"/>
                <a:gd name="connsiteX111" fmla="*/ 366948 w 770887"/>
                <a:gd name="connsiteY111" fmla="*/ 34366 h 599162"/>
                <a:gd name="connsiteX112" fmla="*/ 374428 w 770887"/>
                <a:gd name="connsiteY112" fmla="*/ 38848 h 599162"/>
                <a:gd name="connsiteX113" fmla="*/ 375924 w 770887"/>
                <a:gd name="connsiteY113" fmla="*/ 43331 h 599162"/>
                <a:gd name="connsiteX114" fmla="*/ 375924 w 770887"/>
                <a:gd name="connsiteY114" fmla="*/ 47813 h 599162"/>
                <a:gd name="connsiteX115" fmla="*/ 375924 w 770887"/>
                <a:gd name="connsiteY115" fmla="*/ 48560 h 599162"/>
                <a:gd name="connsiteX116" fmla="*/ 375924 w 770887"/>
                <a:gd name="connsiteY116" fmla="*/ 50802 h 599162"/>
                <a:gd name="connsiteX117" fmla="*/ 383404 w 770887"/>
                <a:gd name="connsiteY117" fmla="*/ 46319 h 599162"/>
                <a:gd name="connsiteX118" fmla="*/ 392381 w 770887"/>
                <a:gd name="connsiteY118" fmla="*/ 43331 h 599162"/>
                <a:gd name="connsiteX119" fmla="*/ 398365 w 770887"/>
                <a:gd name="connsiteY119" fmla="*/ 43331 h 599162"/>
                <a:gd name="connsiteX120" fmla="*/ 410334 w 770887"/>
                <a:gd name="connsiteY120" fmla="*/ 47813 h 599162"/>
                <a:gd name="connsiteX121" fmla="*/ 420806 w 770887"/>
                <a:gd name="connsiteY121" fmla="*/ 50802 h 599162"/>
                <a:gd name="connsiteX122" fmla="*/ 432775 w 770887"/>
                <a:gd name="connsiteY122" fmla="*/ 47813 h 599162"/>
                <a:gd name="connsiteX123" fmla="*/ 438759 w 770887"/>
                <a:gd name="connsiteY123" fmla="*/ 43331 h 599162"/>
                <a:gd name="connsiteX124" fmla="*/ 444743 w 770887"/>
                <a:gd name="connsiteY124" fmla="*/ 43331 h 599162"/>
                <a:gd name="connsiteX125" fmla="*/ 447736 w 770887"/>
                <a:gd name="connsiteY125" fmla="*/ 43331 h 599162"/>
                <a:gd name="connsiteX126" fmla="*/ 455216 w 770887"/>
                <a:gd name="connsiteY126" fmla="*/ 50802 h 599162"/>
                <a:gd name="connsiteX127" fmla="*/ 462696 w 770887"/>
                <a:gd name="connsiteY127" fmla="*/ 56778 h 599162"/>
                <a:gd name="connsiteX128" fmla="*/ 476161 w 770887"/>
                <a:gd name="connsiteY128" fmla="*/ 58272 h 599162"/>
                <a:gd name="connsiteX129" fmla="*/ 482145 w 770887"/>
                <a:gd name="connsiteY129" fmla="*/ 110568 h 599162"/>
                <a:gd name="connsiteX130" fmla="*/ 500098 w 770887"/>
                <a:gd name="connsiteY130" fmla="*/ 242056 h 599162"/>
                <a:gd name="connsiteX131" fmla="*/ 521043 w 770887"/>
                <a:gd name="connsiteY131" fmla="*/ 400438 h 599162"/>
                <a:gd name="connsiteX132" fmla="*/ 525531 w 770887"/>
                <a:gd name="connsiteY132" fmla="*/ 409403 h 599162"/>
                <a:gd name="connsiteX133" fmla="*/ 540492 w 770887"/>
                <a:gd name="connsiteY133" fmla="*/ 409403 h 599162"/>
                <a:gd name="connsiteX134" fmla="*/ 543484 w 770887"/>
                <a:gd name="connsiteY134" fmla="*/ 400438 h 599162"/>
                <a:gd name="connsiteX135" fmla="*/ 555453 w 770887"/>
                <a:gd name="connsiteY135" fmla="*/ 400438 h 599162"/>
                <a:gd name="connsiteX136" fmla="*/ 555453 w 770887"/>
                <a:gd name="connsiteY136" fmla="*/ 404920 h 599162"/>
                <a:gd name="connsiteX137" fmla="*/ 559941 w 770887"/>
                <a:gd name="connsiteY137" fmla="*/ 410897 h 599162"/>
                <a:gd name="connsiteX138" fmla="*/ 579390 w 770887"/>
                <a:gd name="connsiteY138" fmla="*/ 424344 h 599162"/>
                <a:gd name="connsiteX139" fmla="*/ 595847 w 770887"/>
                <a:gd name="connsiteY139" fmla="*/ 442274 h 599162"/>
                <a:gd name="connsiteX140" fmla="*/ 604823 w 770887"/>
                <a:gd name="connsiteY140" fmla="*/ 434803 h 599162"/>
                <a:gd name="connsiteX141" fmla="*/ 610807 w 770887"/>
                <a:gd name="connsiteY141" fmla="*/ 419862 h 599162"/>
                <a:gd name="connsiteX142" fmla="*/ 618288 w 770887"/>
                <a:gd name="connsiteY142" fmla="*/ 412391 h 599162"/>
                <a:gd name="connsiteX143" fmla="*/ 625768 w 770887"/>
                <a:gd name="connsiteY143" fmla="*/ 407908 h 599162"/>
                <a:gd name="connsiteX144" fmla="*/ 639233 w 770887"/>
                <a:gd name="connsiteY144" fmla="*/ 413885 h 599162"/>
                <a:gd name="connsiteX145" fmla="*/ 655690 w 770887"/>
                <a:gd name="connsiteY145" fmla="*/ 425838 h 599162"/>
                <a:gd name="connsiteX146" fmla="*/ 672146 w 770887"/>
                <a:gd name="connsiteY146" fmla="*/ 442274 h 599162"/>
                <a:gd name="connsiteX147" fmla="*/ 684115 w 770887"/>
                <a:gd name="connsiteY147" fmla="*/ 455722 h 599162"/>
                <a:gd name="connsiteX148" fmla="*/ 708052 w 770887"/>
                <a:gd name="connsiteY148" fmla="*/ 479629 h 599162"/>
                <a:gd name="connsiteX149" fmla="*/ 723013 w 770887"/>
                <a:gd name="connsiteY149" fmla="*/ 500547 h 599162"/>
                <a:gd name="connsiteX150" fmla="*/ 731989 w 770887"/>
                <a:gd name="connsiteY150" fmla="*/ 502041 h 599162"/>
                <a:gd name="connsiteX151" fmla="*/ 742462 w 770887"/>
                <a:gd name="connsiteY151" fmla="*/ 503535 h 599162"/>
                <a:gd name="connsiteX152" fmla="*/ 760415 w 770887"/>
                <a:gd name="connsiteY152" fmla="*/ 509512 h 599162"/>
                <a:gd name="connsiteX153" fmla="*/ 767895 w 770887"/>
                <a:gd name="connsiteY153" fmla="*/ 513994 h 599162"/>
                <a:gd name="connsiteX154" fmla="*/ 767895 w 770887"/>
                <a:gd name="connsiteY154" fmla="*/ 519971 h 599162"/>
                <a:gd name="connsiteX155" fmla="*/ 770887 w 770887"/>
                <a:gd name="connsiteY155" fmla="*/ 533419 h 599162"/>
                <a:gd name="connsiteX156" fmla="*/ 770887 w 770887"/>
                <a:gd name="connsiteY156" fmla="*/ 539395 h 599162"/>
                <a:gd name="connsiteX157" fmla="*/ 770887 w 770887"/>
                <a:gd name="connsiteY157" fmla="*/ 545372 h 599162"/>
                <a:gd name="connsiteX158" fmla="*/ 770887 w 770887"/>
                <a:gd name="connsiteY158" fmla="*/ 558820 h 599162"/>
                <a:gd name="connsiteX159" fmla="*/ 764903 w 770887"/>
                <a:gd name="connsiteY159" fmla="*/ 563302 h 599162"/>
                <a:gd name="connsiteX160" fmla="*/ 760415 w 770887"/>
                <a:gd name="connsiteY160" fmla="*/ 557325 h 599162"/>
                <a:gd name="connsiteX161" fmla="*/ 755926 w 770887"/>
                <a:gd name="connsiteY161" fmla="*/ 549855 h 599162"/>
                <a:gd name="connsiteX162" fmla="*/ 751438 w 770887"/>
                <a:gd name="connsiteY162" fmla="*/ 552843 h 599162"/>
                <a:gd name="connsiteX163" fmla="*/ 755926 w 770887"/>
                <a:gd name="connsiteY163" fmla="*/ 560314 h 599162"/>
                <a:gd name="connsiteX164" fmla="*/ 752934 w 770887"/>
                <a:gd name="connsiteY164" fmla="*/ 561808 h 599162"/>
                <a:gd name="connsiteX165" fmla="*/ 748446 w 770887"/>
                <a:gd name="connsiteY165" fmla="*/ 558820 h 599162"/>
                <a:gd name="connsiteX166" fmla="*/ 739470 w 770887"/>
                <a:gd name="connsiteY166" fmla="*/ 555831 h 599162"/>
                <a:gd name="connsiteX167" fmla="*/ 739470 w 770887"/>
                <a:gd name="connsiteY167" fmla="*/ 549855 h 599162"/>
                <a:gd name="connsiteX168" fmla="*/ 736478 w 770887"/>
                <a:gd name="connsiteY168" fmla="*/ 542384 h 599162"/>
                <a:gd name="connsiteX169" fmla="*/ 731989 w 770887"/>
                <a:gd name="connsiteY169" fmla="*/ 539395 h 599162"/>
                <a:gd name="connsiteX170" fmla="*/ 728997 w 770887"/>
                <a:gd name="connsiteY170" fmla="*/ 533419 h 599162"/>
                <a:gd name="connsiteX171" fmla="*/ 717029 w 770887"/>
                <a:gd name="connsiteY171" fmla="*/ 524454 h 599162"/>
                <a:gd name="connsiteX172" fmla="*/ 706556 w 770887"/>
                <a:gd name="connsiteY172" fmla="*/ 525948 h 599162"/>
                <a:gd name="connsiteX173" fmla="*/ 709548 w 770887"/>
                <a:gd name="connsiteY173" fmla="*/ 530430 h 599162"/>
                <a:gd name="connsiteX174" fmla="*/ 712540 w 770887"/>
                <a:gd name="connsiteY174" fmla="*/ 533419 h 599162"/>
                <a:gd name="connsiteX175" fmla="*/ 723013 w 770887"/>
                <a:gd name="connsiteY175" fmla="*/ 539395 h 599162"/>
                <a:gd name="connsiteX176" fmla="*/ 728997 w 770887"/>
                <a:gd name="connsiteY176" fmla="*/ 545372 h 599162"/>
                <a:gd name="connsiteX177" fmla="*/ 728997 w 770887"/>
                <a:gd name="connsiteY177" fmla="*/ 549855 h 599162"/>
                <a:gd name="connsiteX178" fmla="*/ 733485 w 770887"/>
                <a:gd name="connsiteY178" fmla="*/ 554337 h 599162"/>
                <a:gd name="connsiteX179" fmla="*/ 736478 w 770887"/>
                <a:gd name="connsiteY179" fmla="*/ 558820 h 599162"/>
                <a:gd name="connsiteX180" fmla="*/ 739470 w 770887"/>
                <a:gd name="connsiteY180" fmla="*/ 569279 h 599162"/>
                <a:gd name="connsiteX181" fmla="*/ 739470 w 770887"/>
                <a:gd name="connsiteY181" fmla="*/ 572267 h 599162"/>
                <a:gd name="connsiteX182" fmla="*/ 734981 w 770887"/>
                <a:gd name="connsiteY182" fmla="*/ 573761 h 599162"/>
                <a:gd name="connsiteX183" fmla="*/ 731989 w 770887"/>
                <a:gd name="connsiteY183" fmla="*/ 566290 h 599162"/>
                <a:gd name="connsiteX184" fmla="*/ 731989 w 770887"/>
                <a:gd name="connsiteY184" fmla="*/ 573761 h 599162"/>
                <a:gd name="connsiteX185" fmla="*/ 728997 w 770887"/>
                <a:gd name="connsiteY185" fmla="*/ 579738 h 599162"/>
                <a:gd name="connsiteX186" fmla="*/ 724509 w 770887"/>
                <a:gd name="connsiteY186" fmla="*/ 578244 h 599162"/>
                <a:gd name="connsiteX187" fmla="*/ 717029 w 770887"/>
                <a:gd name="connsiteY187" fmla="*/ 570773 h 599162"/>
                <a:gd name="connsiteX188" fmla="*/ 709548 w 770887"/>
                <a:gd name="connsiteY188" fmla="*/ 561808 h 599162"/>
                <a:gd name="connsiteX189" fmla="*/ 703564 w 770887"/>
                <a:gd name="connsiteY189" fmla="*/ 564796 h 599162"/>
                <a:gd name="connsiteX190" fmla="*/ 699076 w 770887"/>
                <a:gd name="connsiteY190" fmla="*/ 564796 h 599162"/>
                <a:gd name="connsiteX191" fmla="*/ 702068 w 770887"/>
                <a:gd name="connsiteY191" fmla="*/ 555831 h 599162"/>
                <a:gd name="connsiteX192" fmla="*/ 709548 w 770887"/>
                <a:gd name="connsiteY192" fmla="*/ 554337 h 599162"/>
                <a:gd name="connsiteX193" fmla="*/ 706556 w 770887"/>
                <a:gd name="connsiteY193" fmla="*/ 545372 h 599162"/>
                <a:gd name="connsiteX194" fmla="*/ 697580 w 770887"/>
                <a:gd name="connsiteY194" fmla="*/ 549855 h 599162"/>
                <a:gd name="connsiteX195" fmla="*/ 700572 w 770887"/>
                <a:gd name="connsiteY195" fmla="*/ 540890 h 599162"/>
                <a:gd name="connsiteX196" fmla="*/ 696084 w 770887"/>
                <a:gd name="connsiteY196" fmla="*/ 534913 h 599162"/>
                <a:gd name="connsiteX197" fmla="*/ 694588 w 770887"/>
                <a:gd name="connsiteY197" fmla="*/ 530430 h 599162"/>
                <a:gd name="connsiteX198" fmla="*/ 694588 w 770887"/>
                <a:gd name="connsiteY198" fmla="*/ 525948 h 599162"/>
                <a:gd name="connsiteX199" fmla="*/ 700572 w 770887"/>
                <a:gd name="connsiteY199" fmla="*/ 516983 h 599162"/>
                <a:gd name="connsiteX200" fmla="*/ 693091 w 770887"/>
                <a:gd name="connsiteY200" fmla="*/ 516983 h 599162"/>
                <a:gd name="connsiteX201" fmla="*/ 690099 w 770887"/>
                <a:gd name="connsiteY201" fmla="*/ 519971 h 599162"/>
                <a:gd name="connsiteX202" fmla="*/ 690099 w 770887"/>
                <a:gd name="connsiteY202" fmla="*/ 522959 h 599162"/>
                <a:gd name="connsiteX203" fmla="*/ 690099 w 770887"/>
                <a:gd name="connsiteY203" fmla="*/ 531925 h 599162"/>
                <a:gd name="connsiteX204" fmla="*/ 685611 w 770887"/>
                <a:gd name="connsiteY204" fmla="*/ 534913 h 599162"/>
                <a:gd name="connsiteX205" fmla="*/ 682619 w 770887"/>
                <a:gd name="connsiteY205" fmla="*/ 537901 h 599162"/>
                <a:gd name="connsiteX206" fmla="*/ 682619 w 770887"/>
                <a:gd name="connsiteY206" fmla="*/ 533419 h 599162"/>
                <a:gd name="connsiteX207" fmla="*/ 681123 w 770887"/>
                <a:gd name="connsiteY207" fmla="*/ 527442 h 599162"/>
                <a:gd name="connsiteX208" fmla="*/ 679627 w 770887"/>
                <a:gd name="connsiteY208" fmla="*/ 519971 h 599162"/>
                <a:gd name="connsiteX209" fmla="*/ 678131 w 770887"/>
                <a:gd name="connsiteY209" fmla="*/ 515489 h 599162"/>
                <a:gd name="connsiteX210" fmla="*/ 676635 w 770887"/>
                <a:gd name="connsiteY210" fmla="*/ 511006 h 599162"/>
                <a:gd name="connsiteX211" fmla="*/ 676635 w 770887"/>
                <a:gd name="connsiteY211" fmla="*/ 506524 h 599162"/>
                <a:gd name="connsiteX212" fmla="*/ 681123 w 770887"/>
                <a:gd name="connsiteY212" fmla="*/ 503535 h 599162"/>
                <a:gd name="connsiteX213" fmla="*/ 684115 w 770887"/>
                <a:gd name="connsiteY213" fmla="*/ 499053 h 599162"/>
                <a:gd name="connsiteX214" fmla="*/ 690099 w 770887"/>
                <a:gd name="connsiteY214" fmla="*/ 493076 h 599162"/>
                <a:gd name="connsiteX215" fmla="*/ 684115 w 770887"/>
                <a:gd name="connsiteY215" fmla="*/ 482617 h 599162"/>
                <a:gd name="connsiteX216" fmla="*/ 681123 w 770887"/>
                <a:gd name="connsiteY216" fmla="*/ 484111 h 599162"/>
                <a:gd name="connsiteX217" fmla="*/ 678131 w 770887"/>
                <a:gd name="connsiteY217" fmla="*/ 491582 h 599162"/>
                <a:gd name="connsiteX218" fmla="*/ 672146 w 770887"/>
                <a:gd name="connsiteY218" fmla="*/ 499053 h 599162"/>
                <a:gd name="connsiteX219" fmla="*/ 667658 w 770887"/>
                <a:gd name="connsiteY219" fmla="*/ 502041 h 599162"/>
                <a:gd name="connsiteX220" fmla="*/ 666162 w 770887"/>
                <a:gd name="connsiteY220" fmla="*/ 505029 h 599162"/>
                <a:gd name="connsiteX221" fmla="*/ 669154 w 770887"/>
                <a:gd name="connsiteY221" fmla="*/ 516983 h 599162"/>
                <a:gd name="connsiteX222" fmla="*/ 675139 w 770887"/>
                <a:gd name="connsiteY222" fmla="*/ 533419 h 599162"/>
                <a:gd name="connsiteX223" fmla="*/ 669154 w 770887"/>
                <a:gd name="connsiteY223" fmla="*/ 531925 h 599162"/>
                <a:gd name="connsiteX224" fmla="*/ 660178 w 770887"/>
                <a:gd name="connsiteY224" fmla="*/ 513994 h 599162"/>
                <a:gd name="connsiteX225" fmla="*/ 649705 w 770887"/>
                <a:gd name="connsiteY225" fmla="*/ 499053 h 599162"/>
                <a:gd name="connsiteX226" fmla="*/ 646713 w 770887"/>
                <a:gd name="connsiteY226" fmla="*/ 508018 h 599162"/>
                <a:gd name="connsiteX227" fmla="*/ 643721 w 770887"/>
                <a:gd name="connsiteY227" fmla="*/ 506524 h 599162"/>
                <a:gd name="connsiteX228" fmla="*/ 639233 w 770887"/>
                <a:gd name="connsiteY228" fmla="*/ 496064 h 599162"/>
                <a:gd name="connsiteX229" fmla="*/ 633249 w 770887"/>
                <a:gd name="connsiteY229" fmla="*/ 491582 h 599162"/>
                <a:gd name="connsiteX230" fmla="*/ 618288 w 770887"/>
                <a:gd name="connsiteY230" fmla="*/ 475146 h 599162"/>
                <a:gd name="connsiteX231" fmla="*/ 618288 w 770887"/>
                <a:gd name="connsiteY231" fmla="*/ 464687 h 599162"/>
                <a:gd name="connsiteX232" fmla="*/ 615296 w 770887"/>
                <a:gd name="connsiteY232" fmla="*/ 470664 h 599162"/>
                <a:gd name="connsiteX233" fmla="*/ 607815 w 770887"/>
                <a:gd name="connsiteY233" fmla="*/ 467675 h 599162"/>
                <a:gd name="connsiteX234" fmla="*/ 591358 w 770887"/>
                <a:gd name="connsiteY234" fmla="*/ 452734 h 599162"/>
                <a:gd name="connsiteX235" fmla="*/ 580886 w 770887"/>
                <a:gd name="connsiteY235" fmla="*/ 440780 h 599162"/>
                <a:gd name="connsiteX236" fmla="*/ 574902 w 770887"/>
                <a:gd name="connsiteY236" fmla="*/ 442274 h 599162"/>
                <a:gd name="connsiteX237" fmla="*/ 561437 w 770887"/>
                <a:gd name="connsiteY237" fmla="*/ 439286 h 599162"/>
                <a:gd name="connsiteX238" fmla="*/ 552461 w 770887"/>
                <a:gd name="connsiteY238" fmla="*/ 430321 h 599162"/>
                <a:gd name="connsiteX239" fmla="*/ 552461 w 770887"/>
                <a:gd name="connsiteY239" fmla="*/ 419862 h 599162"/>
                <a:gd name="connsiteX240" fmla="*/ 547972 w 770887"/>
                <a:gd name="connsiteY240" fmla="*/ 422850 h 599162"/>
                <a:gd name="connsiteX241" fmla="*/ 530020 w 770887"/>
                <a:gd name="connsiteY241" fmla="*/ 422850 h 599162"/>
                <a:gd name="connsiteX242" fmla="*/ 521043 w 770887"/>
                <a:gd name="connsiteY242" fmla="*/ 421356 h 599162"/>
                <a:gd name="connsiteX243" fmla="*/ 510571 w 770887"/>
                <a:gd name="connsiteY243" fmla="*/ 418368 h 599162"/>
                <a:gd name="connsiteX244" fmla="*/ 491122 w 770887"/>
                <a:gd name="connsiteY244" fmla="*/ 416873 h 599162"/>
                <a:gd name="connsiteX245" fmla="*/ 471673 w 770887"/>
                <a:gd name="connsiteY245" fmla="*/ 421356 h 599162"/>
                <a:gd name="connsiteX246" fmla="*/ 458208 w 770887"/>
                <a:gd name="connsiteY246" fmla="*/ 424344 h 599162"/>
                <a:gd name="connsiteX247" fmla="*/ 461200 w 770887"/>
                <a:gd name="connsiteY247" fmla="*/ 412391 h 599162"/>
                <a:gd name="connsiteX248" fmla="*/ 456712 w 770887"/>
                <a:gd name="connsiteY248" fmla="*/ 415379 h 599162"/>
                <a:gd name="connsiteX249" fmla="*/ 449232 w 770887"/>
                <a:gd name="connsiteY249" fmla="*/ 410897 h 599162"/>
                <a:gd name="connsiteX250" fmla="*/ 443247 w 770887"/>
                <a:gd name="connsiteY250" fmla="*/ 407908 h 599162"/>
                <a:gd name="connsiteX251" fmla="*/ 437263 w 770887"/>
                <a:gd name="connsiteY251" fmla="*/ 407908 h 599162"/>
                <a:gd name="connsiteX252" fmla="*/ 432775 w 770887"/>
                <a:gd name="connsiteY252" fmla="*/ 407908 h 599162"/>
                <a:gd name="connsiteX253" fmla="*/ 425294 w 770887"/>
                <a:gd name="connsiteY253" fmla="*/ 412391 h 599162"/>
                <a:gd name="connsiteX254" fmla="*/ 419310 w 770887"/>
                <a:gd name="connsiteY254" fmla="*/ 415379 h 599162"/>
                <a:gd name="connsiteX255" fmla="*/ 413326 w 770887"/>
                <a:gd name="connsiteY255" fmla="*/ 422850 h 599162"/>
                <a:gd name="connsiteX256" fmla="*/ 410334 w 770887"/>
                <a:gd name="connsiteY256" fmla="*/ 425838 h 599162"/>
                <a:gd name="connsiteX257" fmla="*/ 402853 w 770887"/>
                <a:gd name="connsiteY257" fmla="*/ 424344 h 599162"/>
                <a:gd name="connsiteX258" fmla="*/ 410334 w 770887"/>
                <a:gd name="connsiteY258" fmla="*/ 418368 h 599162"/>
                <a:gd name="connsiteX259" fmla="*/ 419310 w 770887"/>
                <a:gd name="connsiteY259" fmla="*/ 409403 h 599162"/>
                <a:gd name="connsiteX260" fmla="*/ 425294 w 770887"/>
                <a:gd name="connsiteY260" fmla="*/ 403426 h 599162"/>
                <a:gd name="connsiteX261" fmla="*/ 429783 w 770887"/>
                <a:gd name="connsiteY261" fmla="*/ 397449 h 599162"/>
                <a:gd name="connsiteX262" fmla="*/ 426791 w 770887"/>
                <a:gd name="connsiteY262" fmla="*/ 397449 h 599162"/>
                <a:gd name="connsiteX263" fmla="*/ 420806 w 770887"/>
                <a:gd name="connsiteY263" fmla="*/ 394461 h 599162"/>
                <a:gd name="connsiteX264" fmla="*/ 420806 w 770887"/>
                <a:gd name="connsiteY264" fmla="*/ 384002 h 599162"/>
                <a:gd name="connsiteX265" fmla="*/ 414822 w 770887"/>
                <a:gd name="connsiteY265" fmla="*/ 388484 h 599162"/>
                <a:gd name="connsiteX266" fmla="*/ 413326 w 770887"/>
                <a:gd name="connsiteY266" fmla="*/ 389978 h 599162"/>
                <a:gd name="connsiteX267" fmla="*/ 402853 w 770887"/>
                <a:gd name="connsiteY267" fmla="*/ 389978 h 599162"/>
                <a:gd name="connsiteX268" fmla="*/ 393877 w 770887"/>
                <a:gd name="connsiteY268" fmla="*/ 388484 h 599162"/>
                <a:gd name="connsiteX269" fmla="*/ 389389 w 770887"/>
                <a:gd name="connsiteY269" fmla="*/ 392967 h 599162"/>
                <a:gd name="connsiteX270" fmla="*/ 386397 w 770887"/>
                <a:gd name="connsiteY270" fmla="*/ 401932 h 599162"/>
                <a:gd name="connsiteX271" fmla="*/ 392381 w 770887"/>
                <a:gd name="connsiteY271" fmla="*/ 409403 h 599162"/>
                <a:gd name="connsiteX272" fmla="*/ 389389 w 770887"/>
                <a:gd name="connsiteY272" fmla="*/ 421356 h 599162"/>
                <a:gd name="connsiteX273" fmla="*/ 381908 w 770887"/>
                <a:gd name="connsiteY273" fmla="*/ 428827 h 599162"/>
                <a:gd name="connsiteX274" fmla="*/ 374428 w 770887"/>
                <a:gd name="connsiteY274" fmla="*/ 428827 h 599162"/>
                <a:gd name="connsiteX275" fmla="*/ 365452 w 770887"/>
                <a:gd name="connsiteY275" fmla="*/ 428827 h 599162"/>
                <a:gd name="connsiteX276" fmla="*/ 362459 w 770887"/>
                <a:gd name="connsiteY276" fmla="*/ 439286 h 599162"/>
                <a:gd name="connsiteX277" fmla="*/ 350491 w 770887"/>
                <a:gd name="connsiteY277" fmla="*/ 443769 h 599162"/>
                <a:gd name="connsiteX278" fmla="*/ 348995 w 770887"/>
                <a:gd name="connsiteY278" fmla="*/ 446757 h 599162"/>
                <a:gd name="connsiteX279" fmla="*/ 338522 w 770887"/>
                <a:gd name="connsiteY279" fmla="*/ 454228 h 599162"/>
                <a:gd name="connsiteX280" fmla="*/ 328050 w 770887"/>
                <a:gd name="connsiteY280" fmla="*/ 457216 h 599162"/>
                <a:gd name="connsiteX281" fmla="*/ 322065 w 770887"/>
                <a:gd name="connsiteY281" fmla="*/ 458710 h 599162"/>
                <a:gd name="connsiteX282" fmla="*/ 319073 w 770887"/>
                <a:gd name="connsiteY282" fmla="*/ 454228 h 599162"/>
                <a:gd name="connsiteX283" fmla="*/ 317577 w 770887"/>
                <a:gd name="connsiteY283" fmla="*/ 451239 h 599162"/>
                <a:gd name="connsiteX284" fmla="*/ 325058 w 770887"/>
                <a:gd name="connsiteY284" fmla="*/ 448251 h 599162"/>
                <a:gd name="connsiteX285" fmla="*/ 331042 w 770887"/>
                <a:gd name="connsiteY285" fmla="*/ 440780 h 599162"/>
                <a:gd name="connsiteX286" fmla="*/ 323561 w 770887"/>
                <a:gd name="connsiteY286" fmla="*/ 440780 h 599162"/>
                <a:gd name="connsiteX287" fmla="*/ 320569 w 770887"/>
                <a:gd name="connsiteY287" fmla="*/ 436298 h 599162"/>
                <a:gd name="connsiteX288" fmla="*/ 328050 w 770887"/>
                <a:gd name="connsiteY288" fmla="*/ 425838 h 599162"/>
                <a:gd name="connsiteX289" fmla="*/ 331042 w 770887"/>
                <a:gd name="connsiteY289" fmla="*/ 415379 h 599162"/>
                <a:gd name="connsiteX290" fmla="*/ 335530 w 770887"/>
                <a:gd name="connsiteY290" fmla="*/ 400438 h 599162"/>
                <a:gd name="connsiteX291" fmla="*/ 343010 w 770887"/>
                <a:gd name="connsiteY291" fmla="*/ 391473 h 599162"/>
                <a:gd name="connsiteX292" fmla="*/ 369940 w 770887"/>
                <a:gd name="connsiteY292" fmla="*/ 394461 h 599162"/>
                <a:gd name="connsiteX293" fmla="*/ 365452 w 770887"/>
                <a:gd name="connsiteY293" fmla="*/ 388484 h 599162"/>
                <a:gd name="connsiteX294" fmla="*/ 357971 w 770887"/>
                <a:gd name="connsiteY294" fmla="*/ 386990 h 599162"/>
                <a:gd name="connsiteX295" fmla="*/ 344507 w 770887"/>
                <a:gd name="connsiteY295" fmla="*/ 381013 h 599162"/>
                <a:gd name="connsiteX296" fmla="*/ 334034 w 770887"/>
                <a:gd name="connsiteY296" fmla="*/ 385496 h 599162"/>
                <a:gd name="connsiteX297" fmla="*/ 325058 w 770887"/>
                <a:gd name="connsiteY297" fmla="*/ 392967 h 599162"/>
                <a:gd name="connsiteX298" fmla="*/ 316081 w 770887"/>
                <a:gd name="connsiteY298" fmla="*/ 400438 h 599162"/>
                <a:gd name="connsiteX299" fmla="*/ 311593 w 770887"/>
                <a:gd name="connsiteY299" fmla="*/ 409403 h 599162"/>
                <a:gd name="connsiteX300" fmla="*/ 310097 w 770887"/>
                <a:gd name="connsiteY300" fmla="*/ 416873 h 599162"/>
                <a:gd name="connsiteX301" fmla="*/ 304113 w 770887"/>
                <a:gd name="connsiteY301" fmla="*/ 416873 h 599162"/>
                <a:gd name="connsiteX302" fmla="*/ 304113 w 770887"/>
                <a:gd name="connsiteY302" fmla="*/ 419862 h 599162"/>
                <a:gd name="connsiteX303" fmla="*/ 307105 w 770887"/>
                <a:gd name="connsiteY303" fmla="*/ 425838 h 599162"/>
                <a:gd name="connsiteX304" fmla="*/ 305609 w 770887"/>
                <a:gd name="connsiteY304" fmla="*/ 430321 h 599162"/>
                <a:gd name="connsiteX305" fmla="*/ 301120 w 770887"/>
                <a:gd name="connsiteY305" fmla="*/ 434803 h 599162"/>
                <a:gd name="connsiteX306" fmla="*/ 290648 w 770887"/>
                <a:gd name="connsiteY306" fmla="*/ 440780 h 599162"/>
                <a:gd name="connsiteX307" fmla="*/ 284664 w 770887"/>
                <a:gd name="connsiteY307" fmla="*/ 445263 h 599162"/>
                <a:gd name="connsiteX308" fmla="*/ 277183 w 770887"/>
                <a:gd name="connsiteY308" fmla="*/ 452734 h 599162"/>
                <a:gd name="connsiteX309" fmla="*/ 275687 w 770887"/>
                <a:gd name="connsiteY309" fmla="*/ 460204 h 599162"/>
                <a:gd name="connsiteX310" fmla="*/ 286160 w 770887"/>
                <a:gd name="connsiteY310" fmla="*/ 463193 h 599162"/>
                <a:gd name="connsiteX311" fmla="*/ 287656 w 770887"/>
                <a:gd name="connsiteY311" fmla="*/ 473652 h 599162"/>
                <a:gd name="connsiteX312" fmla="*/ 283168 w 770887"/>
                <a:gd name="connsiteY312" fmla="*/ 479629 h 599162"/>
                <a:gd name="connsiteX313" fmla="*/ 275687 w 770887"/>
                <a:gd name="connsiteY313" fmla="*/ 484111 h 599162"/>
                <a:gd name="connsiteX314" fmla="*/ 266711 w 770887"/>
                <a:gd name="connsiteY314" fmla="*/ 496064 h 599162"/>
                <a:gd name="connsiteX315" fmla="*/ 253246 w 770887"/>
                <a:gd name="connsiteY315" fmla="*/ 505029 h 599162"/>
                <a:gd name="connsiteX316" fmla="*/ 226317 w 770887"/>
                <a:gd name="connsiteY316" fmla="*/ 518477 h 599162"/>
                <a:gd name="connsiteX317" fmla="*/ 224821 w 770887"/>
                <a:gd name="connsiteY317" fmla="*/ 530430 h 599162"/>
                <a:gd name="connsiteX318" fmla="*/ 214348 w 770887"/>
                <a:gd name="connsiteY318" fmla="*/ 534913 h 599162"/>
                <a:gd name="connsiteX319" fmla="*/ 203876 w 770887"/>
                <a:gd name="connsiteY319" fmla="*/ 540890 h 599162"/>
                <a:gd name="connsiteX320" fmla="*/ 190411 w 770887"/>
                <a:gd name="connsiteY320" fmla="*/ 545372 h 599162"/>
                <a:gd name="connsiteX321" fmla="*/ 185923 w 770887"/>
                <a:gd name="connsiteY321" fmla="*/ 548360 h 599162"/>
                <a:gd name="connsiteX322" fmla="*/ 179939 w 770887"/>
                <a:gd name="connsiteY322" fmla="*/ 552843 h 599162"/>
                <a:gd name="connsiteX323" fmla="*/ 175450 w 770887"/>
                <a:gd name="connsiteY323" fmla="*/ 557325 h 599162"/>
                <a:gd name="connsiteX324" fmla="*/ 172458 w 770887"/>
                <a:gd name="connsiteY324" fmla="*/ 566290 h 599162"/>
                <a:gd name="connsiteX325" fmla="*/ 164978 w 770887"/>
                <a:gd name="connsiteY325" fmla="*/ 567785 h 599162"/>
                <a:gd name="connsiteX326" fmla="*/ 154505 w 770887"/>
                <a:gd name="connsiteY326" fmla="*/ 570773 h 599162"/>
                <a:gd name="connsiteX327" fmla="*/ 147025 w 770887"/>
                <a:gd name="connsiteY327" fmla="*/ 570773 h 599162"/>
                <a:gd name="connsiteX328" fmla="*/ 139545 w 770887"/>
                <a:gd name="connsiteY328" fmla="*/ 573761 h 599162"/>
                <a:gd name="connsiteX329" fmla="*/ 129072 w 770887"/>
                <a:gd name="connsiteY329" fmla="*/ 579738 h 599162"/>
                <a:gd name="connsiteX330" fmla="*/ 132064 w 770887"/>
                <a:gd name="connsiteY330" fmla="*/ 587209 h 599162"/>
                <a:gd name="connsiteX331" fmla="*/ 129072 w 770887"/>
                <a:gd name="connsiteY331" fmla="*/ 588703 h 599162"/>
                <a:gd name="connsiteX332" fmla="*/ 121592 w 770887"/>
                <a:gd name="connsiteY332" fmla="*/ 584220 h 599162"/>
                <a:gd name="connsiteX333" fmla="*/ 114111 w 770887"/>
                <a:gd name="connsiteY333" fmla="*/ 581232 h 599162"/>
                <a:gd name="connsiteX334" fmla="*/ 108127 w 770887"/>
                <a:gd name="connsiteY334" fmla="*/ 572267 h 599162"/>
                <a:gd name="connsiteX335" fmla="*/ 106631 w 770887"/>
                <a:gd name="connsiteY335" fmla="*/ 575255 h 599162"/>
                <a:gd name="connsiteX336" fmla="*/ 106631 w 770887"/>
                <a:gd name="connsiteY336" fmla="*/ 587209 h 599162"/>
                <a:gd name="connsiteX337" fmla="*/ 97655 w 770887"/>
                <a:gd name="connsiteY337" fmla="*/ 587209 h 599162"/>
                <a:gd name="connsiteX338" fmla="*/ 97655 w 770887"/>
                <a:gd name="connsiteY338" fmla="*/ 591691 h 599162"/>
                <a:gd name="connsiteX339" fmla="*/ 88678 w 770887"/>
                <a:gd name="connsiteY339" fmla="*/ 591691 h 599162"/>
                <a:gd name="connsiteX340" fmla="*/ 88678 w 770887"/>
                <a:gd name="connsiteY340" fmla="*/ 590197 h 599162"/>
                <a:gd name="connsiteX341" fmla="*/ 84190 w 770887"/>
                <a:gd name="connsiteY341" fmla="*/ 588703 h 599162"/>
                <a:gd name="connsiteX342" fmla="*/ 78206 w 770887"/>
                <a:gd name="connsiteY342" fmla="*/ 588703 h 599162"/>
                <a:gd name="connsiteX343" fmla="*/ 70725 w 770887"/>
                <a:gd name="connsiteY343" fmla="*/ 590197 h 599162"/>
                <a:gd name="connsiteX344" fmla="*/ 61749 w 770887"/>
                <a:gd name="connsiteY344" fmla="*/ 599162 h 599162"/>
                <a:gd name="connsiteX345" fmla="*/ 45292 w 770887"/>
                <a:gd name="connsiteY345" fmla="*/ 599162 h 599162"/>
                <a:gd name="connsiteX346" fmla="*/ 30331 w 770887"/>
                <a:gd name="connsiteY346" fmla="*/ 599162 h 599162"/>
                <a:gd name="connsiteX347" fmla="*/ 30331 w 770887"/>
                <a:gd name="connsiteY347" fmla="*/ 593185 h 599162"/>
                <a:gd name="connsiteX348" fmla="*/ 40804 w 770887"/>
                <a:gd name="connsiteY348" fmla="*/ 581232 h 599162"/>
                <a:gd name="connsiteX349" fmla="*/ 58757 w 770887"/>
                <a:gd name="connsiteY349" fmla="*/ 581232 h 599162"/>
                <a:gd name="connsiteX350" fmla="*/ 66237 w 770887"/>
                <a:gd name="connsiteY350" fmla="*/ 581232 h 599162"/>
                <a:gd name="connsiteX351" fmla="*/ 73717 w 770887"/>
                <a:gd name="connsiteY351" fmla="*/ 576750 h 599162"/>
                <a:gd name="connsiteX352" fmla="*/ 84190 w 770887"/>
                <a:gd name="connsiteY352" fmla="*/ 573761 h 599162"/>
                <a:gd name="connsiteX353" fmla="*/ 88678 w 770887"/>
                <a:gd name="connsiteY353" fmla="*/ 570773 h 599162"/>
                <a:gd name="connsiteX354" fmla="*/ 93166 w 770887"/>
                <a:gd name="connsiteY354" fmla="*/ 563302 h 599162"/>
                <a:gd name="connsiteX355" fmla="*/ 102143 w 770887"/>
                <a:gd name="connsiteY355" fmla="*/ 558820 h 599162"/>
                <a:gd name="connsiteX356" fmla="*/ 115607 w 770887"/>
                <a:gd name="connsiteY356" fmla="*/ 557325 h 599162"/>
                <a:gd name="connsiteX357" fmla="*/ 123088 w 770887"/>
                <a:gd name="connsiteY357" fmla="*/ 557325 h 599162"/>
                <a:gd name="connsiteX358" fmla="*/ 129072 w 770887"/>
                <a:gd name="connsiteY358" fmla="*/ 563302 h 599162"/>
                <a:gd name="connsiteX359" fmla="*/ 135056 w 770887"/>
                <a:gd name="connsiteY359" fmla="*/ 558820 h 599162"/>
                <a:gd name="connsiteX360" fmla="*/ 141041 w 770887"/>
                <a:gd name="connsiteY360" fmla="*/ 549855 h 599162"/>
                <a:gd name="connsiteX361" fmla="*/ 148521 w 770887"/>
                <a:gd name="connsiteY361" fmla="*/ 542384 h 599162"/>
                <a:gd name="connsiteX362" fmla="*/ 156001 w 770887"/>
                <a:gd name="connsiteY362" fmla="*/ 537901 h 599162"/>
                <a:gd name="connsiteX363" fmla="*/ 170962 w 770887"/>
                <a:gd name="connsiteY363" fmla="*/ 534913 h 599162"/>
                <a:gd name="connsiteX364" fmla="*/ 176946 w 770887"/>
                <a:gd name="connsiteY364" fmla="*/ 528936 h 599162"/>
                <a:gd name="connsiteX365" fmla="*/ 184427 w 770887"/>
                <a:gd name="connsiteY365" fmla="*/ 521465 h 599162"/>
                <a:gd name="connsiteX366" fmla="*/ 193403 w 770887"/>
                <a:gd name="connsiteY366" fmla="*/ 513994 h 599162"/>
                <a:gd name="connsiteX367" fmla="*/ 200884 w 770887"/>
                <a:gd name="connsiteY367" fmla="*/ 509512 h 599162"/>
                <a:gd name="connsiteX368" fmla="*/ 203876 w 770887"/>
                <a:gd name="connsiteY368" fmla="*/ 500547 h 599162"/>
                <a:gd name="connsiteX369" fmla="*/ 205372 w 770887"/>
                <a:gd name="connsiteY369" fmla="*/ 487099 h 599162"/>
                <a:gd name="connsiteX370" fmla="*/ 208364 w 770887"/>
                <a:gd name="connsiteY370" fmla="*/ 478134 h 599162"/>
                <a:gd name="connsiteX371" fmla="*/ 209860 w 770887"/>
                <a:gd name="connsiteY371" fmla="*/ 475146 h 599162"/>
                <a:gd name="connsiteX372" fmla="*/ 217340 w 770887"/>
                <a:gd name="connsiteY372" fmla="*/ 464687 h 599162"/>
                <a:gd name="connsiteX373" fmla="*/ 212852 w 770887"/>
                <a:gd name="connsiteY373" fmla="*/ 464687 h 599162"/>
                <a:gd name="connsiteX374" fmla="*/ 205372 w 770887"/>
                <a:gd name="connsiteY374" fmla="*/ 466181 h 599162"/>
                <a:gd name="connsiteX375" fmla="*/ 200884 w 770887"/>
                <a:gd name="connsiteY375" fmla="*/ 466181 h 599162"/>
                <a:gd name="connsiteX376" fmla="*/ 193403 w 770887"/>
                <a:gd name="connsiteY376" fmla="*/ 464687 h 599162"/>
                <a:gd name="connsiteX377" fmla="*/ 190411 w 770887"/>
                <a:gd name="connsiteY377" fmla="*/ 461699 h 599162"/>
                <a:gd name="connsiteX378" fmla="*/ 197891 w 770887"/>
                <a:gd name="connsiteY378" fmla="*/ 454228 h 599162"/>
                <a:gd name="connsiteX379" fmla="*/ 190411 w 770887"/>
                <a:gd name="connsiteY379" fmla="*/ 455722 h 599162"/>
                <a:gd name="connsiteX380" fmla="*/ 185923 w 770887"/>
                <a:gd name="connsiteY380" fmla="*/ 460204 h 599162"/>
                <a:gd name="connsiteX381" fmla="*/ 182931 w 770887"/>
                <a:gd name="connsiteY381" fmla="*/ 470664 h 599162"/>
                <a:gd name="connsiteX382" fmla="*/ 178442 w 770887"/>
                <a:gd name="connsiteY382" fmla="*/ 475146 h 599162"/>
                <a:gd name="connsiteX383" fmla="*/ 176946 w 770887"/>
                <a:gd name="connsiteY383" fmla="*/ 470664 h 599162"/>
                <a:gd name="connsiteX384" fmla="*/ 172458 w 770887"/>
                <a:gd name="connsiteY384" fmla="*/ 464687 h 599162"/>
                <a:gd name="connsiteX385" fmla="*/ 164978 w 770887"/>
                <a:gd name="connsiteY385" fmla="*/ 457216 h 599162"/>
                <a:gd name="connsiteX386" fmla="*/ 153009 w 770887"/>
                <a:gd name="connsiteY386" fmla="*/ 449745 h 599162"/>
                <a:gd name="connsiteX387" fmla="*/ 150017 w 770887"/>
                <a:gd name="connsiteY387" fmla="*/ 449745 h 599162"/>
                <a:gd name="connsiteX388" fmla="*/ 139545 w 770887"/>
                <a:gd name="connsiteY388" fmla="*/ 457216 h 599162"/>
                <a:gd name="connsiteX389" fmla="*/ 133560 w 770887"/>
                <a:gd name="connsiteY389" fmla="*/ 457216 h 599162"/>
                <a:gd name="connsiteX390" fmla="*/ 124584 w 770887"/>
                <a:gd name="connsiteY390" fmla="*/ 457216 h 599162"/>
                <a:gd name="connsiteX391" fmla="*/ 126080 w 770887"/>
                <a:gd name="connsiteY391" fmla="*/ 437792 h 599162"/>
                <a:gd name="connsiteX392" fmla="*/ 127576 w 770887"/>
                <a:gd name="connsiteY392" fmla="*/ 431815 h 599162"/>
                <a:gd name="connsiteX393" fmla="*/ 132064 w 770887"/>
                <a:gd name="connsiteY393" fmla="*/ 425838 h 599162"/>
                <a:gd name="connsiteX394" fmla="*/ 132064 w 770887"/>
                <a:gd name="connsiteY394" fmla="*/ 418368 h 599162"/>
                <a:gd name="connsiteX395" fmla="*/ 130568 w 770887"/>
                <a:gd name="connsiteY395" fmla="*/ 406414 h 599162"/>
                <a:gd name="connsiteX396" fmla="*/ 127576 w 770887"/>
                <a:gd name="connsiteY396" fmla="*/ 394461 h 599162"/>
                <a:gd name="connsiteX397" fmla="*/ 124584 w 770887"/>
                <a:gd name="connsiteY397" fmla="*/ 397449 h 599162"/>
                <a:gd name="connsiteX398" fmla="*/ 118600 w 770887"/>
                <a:gd name="connsiteY398" fmla="*/ 403426 h 599162"/>
                <a:gd name="connsiteX399" fmla="*/ 114111 w 770887"/>
                <a:gd name="connsiteY399" fmla="*/ 406414 h 599162"/>
                <a:gd name="connsiteX400" fmla="*/ 109623 w 770887"/>
                <a:gd name="connsiteY400" fmla="*/ 406414 h 599162"/>
                <a:gd name="connsiteX401" fmla="*/ 105135 w 770887"/>
                <a:gd name="connsiteY401" fmla="*/ 401932 h 599162"/>
                <a:gd name="connsiteX402" fmla="*/ 102143 w 770887"/>
                <a:gd name="connsiteY402" fmla="*/ 401932 h 599162"/>
                <a:gd name="connsiteX403" fmla="*/ 96158 w 770887"/>
                <a:gd name="connsiteY403" fmla="*/ 398943 h 599162"/>
                <a:gd name="connsiteX404" fmla="*/ 91670 w 770887"/>
                <a:gd name="connsiteY404" fmla="*/ 394461 h 599162"/>
                <a:gd name="connsiteX405" fmla="*/ 87182 w 770887"/>
                <a:gd name="connsiteY405" fmla="*/ 391473 h 599162"/>
                <a:gd name="connsiteX406" fmla="*/ 82694 w 770887"/>
                <a:gd name="connsiteY406" fmla="*/ 386990 h 599162"/>
                <a:gd name="connsiteX407" fmla="*/ 81198 w 770887"/>
                <a:gd name="connsiteY407" fmla="*/ 382508 h 599162"/>
                <a:gd name="connsiteX408" fmla="*/ 79702 w 770887"/>
                <a:gd name="connsiteY408" fmla="*/ 372048 h 599162"/>
                <a:gd name="connsiteX409" fmla="*/ 85686 w 770887"/>
                <a:gd name="connsiteY409" fmla="*/ 367566 h 599162"/>
                <a:gd name="connsiteX410" fmla="*/ 91670 w 770887"/>
                <a:gd name="connsiteY410" fmla="*/ 367566 h 599162"/>
                <a:gd name="connsiteX411" fmla="*/ 99151 w 770887"/>
                <a:gd name="connsiteY411" fmla="*/ 367566 h 599162"/>
                <a:gd name="connsiteX412" fmla="*/ 106631 w 770887"/>
                <a:gd name="connsiteY412" fmla="*/ 372048 h 599162"/>
                <a:gd name="connsiteX413" fmla="*/ 109623 w 770887"/>
                <a:gd name="connsiteY413" fmla="*/ 364578 h 599162"/>
                <a:gd name="connsiteX414" fmla="*/ 105135 w 770887"/>
                <a:gd name="connsiteY414" fmla="*/ 360095 h 599162"/>
                <a:gd name="connsiteX415" fmla="*/ 103639 w 770887"/>
                <a:gd name="connsiteY415" fmla="*/ 360095 h 599162"/>
                <a:gd name="connsiteX416" fmla="*/ 96158 w 770887"/>
                <a:gd name="connsiteY416" fmla="*/ 360095 h 599162"/>
                <a:gd name="connsiteX417" fmla="*/ 91670 w 770887"/>
                <a:gd name="connsiteY417" fmla="*/ 360095 h 599162"/>
                <a:gd name="connsiteX418" fmla="*/ 82694 w 770887"/>
                <a:gd name="connsiteY418" fmla="*/ 354118 h 599162"/>
                <a:gd name="connsiteX419" fmla="*/ 79702 w 770887"/>
                <a:gd name="connsiteY419" fmla="*/ 348142 h 599162"/>
                <a:gd name="connsiteX420" fmla="*/ 76710 w 770887"/>
                <a:gd name="connsiteY420" fmla="*/ 340671 h 599162"/>
                <a:gd name="connsiteX421" fmla="*/ 73717 w 770887"/>
                <a:gd name="connsiteY421" fmla="*/ 333200 h 599162"/>
                <a:gd name="connsiteX422" fmla="*/ 73717 w 770887"/>
                <a:gd name="connsiteY422" fmla="*/ 330212 h 599162"/>
                <a:gd name="connsiteX423" fmla="*/ 76710 w 770887"/>
                <a:gd name="connsiteY423" fmla="*/ 327223 h 599162"/>
                <a:gd name="connsiteX424" fmla="*/ 81198 w 770887"/>
                <a:gd name="connsiteY424" fmla="*/ 319752 h 599162"/>
                <a:gd name="connsiteX425" fmla="*/ 88678 w 770887"/>
                <a:gd name="connsiteY425" fmla="*/ 310787 h 599162"/>
                <a:gd name="connsiteX426" fmla="*/ 97655 w 770887"/>
                <a:gd name="connsiteY426" fmla="*/ 304811 h 599162"/>
                <a:gd name="connsiteX427" fmla="*/ 103639 w 770887"/>
                <a:gd name="connsiteY427" fmla="*/ 297340 h 599162"/>
                <a:gd name="connsiteX428" fmla="*/ 105135 w 770887"/>
                <a:gd name="connsiteY428" fmla="*/ 289869 h 599162"/>
                <a:gd name="connsiteX429" fmla="*/ 112615 w 770887"/>
                <a:gd name="connsiteY429" fmla="*/ 282398 h 599162"/>
                <a:gd name="connsiteX430" fmla="*/ 118600 w 770887"/>
                <a:gd name="connsiteY430" fmla="*/ 280904 h 599162"/>
                <a:gd name="connsiteX431" fmla="*/ 123088 w 770887"/>
                <a:gd name="connsiteY431" fmla="*/ 283892 h 599162"/>
                <a:gd name="connsiteX432" fmla="*/ 127576 w 770887"/>
                <a:gd name="connsiteY432" fmla="*/ 289869 h 599162"/>
                <a:gd name="connsiteX433" fmla="*/ 130568 w 770887"/>
                <a:gd name="connsiteY433" fmla="*/ 289869 h 599162"/>
                <a:gd name="connsiteX434" fmla="*/ 136552 w 770887"/>
                <a:gd name="connsiteY434" fmla="*/ 289869 h 599162"/>
                <a:gd name="connsiteX435" fmla="*/ 139545 w 770887"/>
                <a:gd name="connsiteY435" fmla="*/ 289869 h 599162"/>
                <a:gd name="connsiteX436" fmla="*/ 144033 w 770887"/>
                <a:gd name="connsiteY436" fmla="*/ 283892 h 599162"/>
                <a:gd name="connsiteX437" fmla="*/ 148521 w 770887"/>
                <a:gd name="connsiteY437" fmla="*/ 283892 h 599162"/>
                <a:gd name="connsiteX438" fmla="*/ 150017 w 770887"/>
                <a:gd name="connsiteY438" fmla="*/ 280904 h 599162"/>
                <a:gd name="connsiteX439" fmla="*/ 153009 w 770887"/>
                <a:gd name="connsiteY439" fmla="*/ 276422 h 599162"/>
                <a:gd name="connsiteX440" fmla="*/ 154505 w 770887"/>
                <a:gd name="connsiteY440" fmla="*/ 280904 h 599162"/>
                <a:gd name="connsiteX441" fmla="*/ 158994 w 770887"/>
                <a:gd name="connsiteY441" fmla="*/ 280904 h 599162"/>
                <a:gd name="connsiteX442" fmla="*/ 161986 w 770887"/>
                <a:gd name="connsiteY442" fmla="*/ 280904 h 599162"/>
                <a:gd name="connsiteX443" fmla="*/ 167970 w 770887"/>
                <a:gd name="connsiteY443" fmla="*/ 280904 h 599162"/>
                <a:gd name="connsiteX444" fmla="*/ 172458 w 770887"/>
                <a:gd name="connsiteY444" fmla="*/ 276422 h 599162"/>
                <a:gd name="connsiteX445" fmla="*/ 176946 w 770887"/>
                <a:gd name="connsiteY445" fmla="*/ 276422 h 599162"/>
                <a:gd name="connsiteX446" fmla="*/ 178442 w 770887"/>
                <a:gd name="connsiteY446" fmla="*/ 265962 h 599162"/>
                <a:gd name="connsiteX447" fmla="*/ 175450 w 770887"/>
                <a:gd name="connsiteY447" fmla="*/ 258491 h 599162"/>
                <a:gd name="connsiteX448" fmla="*/ 172458 w 770887"/>
                <a:gd name="connsiteY448" fmla="*/ 246538 h 599162"/>
                <a:gd name="connsiteX449" fmla="*/ 178442 w 770887"/>
                <a:gd name="connsiteY449" fmla="*/ 246538 h 599162"/>
                <a:gd name="connsiteX450" fmla="*/ 184427 w 770887"/>
                <a:gd name="connsiteY450" fmla="*/ 240561 h 599162"/>
                <a:gd name="connsiteX451" fmla="*/ 182931 w 770887"/>
                <a:gd name="connsiteY451" fmla="*/ 231596 h 599162"/>
                <a:gd name="connsiteX452" fmla="*/ 173954 w 770887"/>
                <a:gd name="connsiteY452" fmla="*/ 230102 h 599162"/>
                <a:gd name="connsiteX453" fmla="*/ 169466 w 770887"/>
                <a:gd name="connsiteY453" fmla="*/ 230102 h 599162"/>
                <a:gd name="connsiteX454" fmla="*/ 164978 w 770887"/>
                <a:gd name="connsiteY454" fmla="*/ 231596 h 599162"/>
                <a:gd name="connsiteX455" fmla="*/ 160490 w 770887"/>
                <a:gd name="connsiteY455" fmla="*/ 234585 h 599162"/>
                <a:gd name="connsiteX456" fmla="*/ 157497 w 770887"/>
                <a:gd name="connsiteY456" fmla="*/ 240561 h 599162"/>
                <a:gd name="connsiteX457" fmla="*/ 153009 w 770887"/>
                <a:gd name="connsiteY457" fmla="*/ 240561 h 599162"/>
                <a:gd name="connsiteX458" fmla="*/ 148521 w 770887"/>
                <a:gd name="connsiteY458" fmla="*/ 231596 h 599162"/>
                <a:gd name="connsiteX459" fmla="*/ 136552 w 770887"/>
                <a:gd name="connsiteY459" fmla="*/ 231596 h 599162"/>
                <a:gd name="connsiteX460" fmla="*/ 123088 w 770887"/>
                <a:gd name="connsiteY460" fmla="*/ 231596 h 599162"/>
                <a:gd name="connsiteX461" fmla="*/ 112615 w 770887"/>
                <a:gd name="connsiteY461" fmla="*/ 228608 h 599162"/>
                <a:gd name="connsiteX462" fmla="*/ 102143 w 770887"/>
                <a:gd name="connsiteY462" fmla="*/ 224125 h 599162"/>
                <a:gd name="connsiteX463" fmla="*/ 96158 w 770887"/>
                <a:gd name="connsiteY463" fmla="*/ 216654 h 599162"/>
                <a:gd name="connsiteX464" fmla="*/ 94662 w 770887"/>
                <a:gd name="connsiteY464" fmla="*/ 201713 h 599162"/>
                <a:gd name="connsiteX465" fmla="*/ 102143 w 770887"/>
                <a:gd name="connsiteY465" fmla="*/ 198724 h 599162"/>
                <a:gd name="connsiteX466" fmla="*/ 106631 w 770887"/>
                <a:gd name="connsiteY466" fmla="*/ 195736 h 599162"/>
                <a:gd name="connsiteX467" fmla="*/ 96158 w 770887"/>
                <a:gd name="connsiteY467" fmla="*/ 191254 h 599162"/>
                <a:gd name="connsiteX468" fmla="*/ 90174 w 770887"/>
                <a:gd name="connsiteY468" fmla="*/ 186771 h 599162"/>
                <a:gd name="connsiteX469" fmla="*/ 82694 w 770887"/>
                <a:gd name="connsiteY469" fmla="*/ 180794 h 599162"/>
                <a:gd name="connsiteX470" fmla="*/ 81198 w 770887"/>
                <a:gd name="connsiteY470" fmla="*/ 177806 h 599162"/>
                <a:gd name="connsiteX471" fmla="*/ 87182 w 770887"/>
                <a:gd name="connsiteY471" fmla="*/ 173324 h 599162"/>
                <a:gd name="connsiteX472" fmla="*/ 91670 w 770887"/>
                <a:gd name="connsiteY472" fmla="*/ 173324 h 599162"/>
                <a:gd name="connsiteX473" fmla="*/ 100647 w 770887"/>
                <a:gd name="connsiteY473" fmla="*/ 171829 h 599162"/>
                <a:gd name="connsiteX474" fmla="*/ 112615 w 770887"/>
                <a:gd name="connsiteY474" fmla="*/ 164359 h 599162"/>
                <a:gd name="connsiteX475" fmla="*/ 114111 w 770887"/>
                <a:gd name="connsiteY475" fmla="*/ 167347 h 599162"/>
                <a:gd name="connsiteX476" fmla="*/ 121592 w 770887"/>
                <a:gd name="connsiteY476" fmla="*/ 164359 h 599162"/>
                <a:gd name="connsiteX477" fmla="*/ 121592 w 770887"/>
                <a:gd name="connsiteY477" fmla="*/ 162864 h 599162"/>
                <a:gd name="connsiteX478" fmla="*/ 126080 w 770887"/>
                <a:gd name="connsiteY478" fmla="*/ 161370 h 599162"/>
                <a:gd name="connsiteX479" fmla="*/ 135056 w 770887"/>
                <a:gd name="connsiteY479" fmla="*/ 159876 h 599162"/>
                <a:gd name="connsiteX480" fmla="*/ 145529 w 770887"/>
                <a:gd name="connsiteY480" fmla="*/ 159876 h 599162"/>
                <a:gd name="connsiteX481" fmla="*/ 150017 w 770887"/>
                <a:gd name="connsiteY481" fmla="*/ 162864 h 599162"/>
                <a:gd name="connsiteX482" fmla="*/ 147025 w 770887"/>
                <a:gd name="connsiteY482" fmla="*/ 170335 h 599162"/>
                <a:gd name="connsiteX483" fmla="*/ 147025 w 770887"/>
                <a:gd name="connsiteY483" fmla="*/ 173324 h 599162"/>
                <a:gd name="connsiteX484" fmla="*/ 151513 w 770887"/>
                <a:gd name="connsiteY484" fmla="*/ 176312 h 599162"/>
                <a:gd name="connsiteX485" fmla="*/ 156001 w 770887"/>
                <a:gd name="connsiteY485" fmla="*/ 180794 h 599162"/>
                <a:gd name="connsiteX486" fmla="*/ 164978 w 770887"/>
                <a:gd name="connsiteY486" fmla="*/ 180794 h 599162"/>
                <a:gd name="connsiteX487" fmla="*/ 176946 w 770887"/>
                <a:gd name="connsiteY487" fmla="*/ 183783 h 599162"/>
                <a:gd name="connsiteX488" fmla="*/ 185923 w 770887"/>
                <a:gd name="connsiteY488" fmla="*/ 179300 h 599162"/>
                <a:gd name="connsiteX489" fmla="*/ 191907 w 770887"/>
                <a:gd name="connsiteY489" fmla="*/ 173324 h 599162"/>
                <a:gd name="connsiteX490" fmla="*/ 199387 w 770887"/>
                <a:gd name="connsiteY490" fmla="*/ 168841 h 599162"/>
                <a:gd name="connsiteX491" fmla="*/ 191907 w 770887"/>
                <a:gd name="connsiteY491" fmla="*/ 165853 h 599162"/>
                <a:gd name="connsiteX492" fmla="*/ 185923 w 770887"/>
                <a:gd name="connsiteY492" fmla="*/ 162864 h 599162"/>
                <a:gd name="connsiteX493" fmla="*/ 181435 w 770887"/>
                <a:gd name="connsiteY493" fmla="*/ 159876 h 599162"/>
                <a:gd name="connsiteX494" fmla="*/ 181435 w 770887"/>
                <a:gd name="connsiteY494" fmla="*/ 153899 h 599162"/>
                <a:gd name="connsiteX495" fmla="*/ 179939 w 770887"/>
                <a:gd name="connsiteY495" fmla="*/ 146428 h 599162"/>
                <a:gd name="connsiteX496" fmla="*/ 157497 w 770887"/>
                <a:gd name="connsiteY496" fmla="*/ 140452 h 599162"/>
                <a:gd name="connsiteX497" fmla="*/ 157497 w 770887"/>
                <a:gd name="connsiteY497" fmla="*/ 118039 h 599162"/>
                <a:gd name="connsiteX498" fmla="*/ 147025 w 770887"/>
                <a:gd name="connsiteY498" fmla="*/ 107580 h 599162"/>
                <a:gd name="connsiteX499" fmla="*/ 126080 w 770887"/>
                <a:gd name="connsiteY499" fmla="*/ 85168 h 599162"/>
                <a:gd name="connsiteX500" fmla="*/ 129072 w 770887"/>
                <a:gd name="connsiteY500" fmla="*/ 85168 h 599162"/>
                <a:gd name="connsiteX501" fmla="*/ 129072 w 770887"/>
                <a:gd name="connsiteY501" fmla="*/ 80685 h 599162"/>
                <a:gd name="connsiteX502" fmla="*/ 136552 w 770887"/>
                <a:gd name="connsiteY502" fmla="*/ 80685 h 599162"/>
                <a:gd name="connsiteX503" fmla="*/ 136552 w 770887"/>
                <a:gd name="connsiteY503" fmla="*/ 74708 h 599162"/>
                <a:gd name="connsiteX504" fmla="*/ 138048 w 770887"/>
                <a:gd name="connsiteY504" fmla="*/ 67238 h 599162"/>
                <a:gd name="connsiteX505" fmla="*/ 142537 w 770887"/>
                <a:gd name="connsiteY505" fmla="*/ 67238 h 599162"/>
                <a:gd name="connsiteX506" fmla="*/ 147025 w 770887"/>
                <a:gd name="connsiteY506" fmla="*/ 70226 h 599162"/>
                <a:gd name="connsiteX507" fmla="*/ 154505 w 770887"/>
                <a:gd name="connsiteY507" fmla="*/ 70226 h 599162"/>
                <a:gd name="connsiteX508" fmla="*/ 157497 w 770887"/>
                <a:gd name="connsiteY508" fmla="*/ 70226 h 599162"/>
                <a:gd name="connsiteX509" fmla="*/ 164978 w 770887"/>
                <a:gd name="connsiteY509" fmla="*/ 70226 h 599162"/>
                <a:gd name="connsiteX510" fmla="*/ 178442 w 770887"/>
                <a:gd name="connsiteY510" fmla="*/ 65743 h 599162"/>
                <a:gd name="connsiteX511" fmla="*/ 182931 w 770887"/>
                <a:gd name="connsiteY511" fmla="*/ 61261 h 599162"/>
                <a:gd name="connsiteX512" fmla="*/ 187419 w 770887"/>
                <a:gd name="connsiteY512" fmla="*/ 53790 h 599162"/>
                <a:gd name="connsiteX513" fmla="*/ 187419 w 770887"/>
                <a:gd name="connsiteY513" fmla="*/ 41837 h 599162"/>
                <a:gd name="connsiteX514" fmla="*/ 191907 w 770887"/>
                <a:gd name="connsiteY514" fmla="*/ 41837 h 599162"/>
                <a:gd name="connsiteX515" fmla="*/ 196395 w 770887"/>
                <a:gd name="connsiteY515" fmla="*/ 37354 h 599162"/>
                <a:gd name="connsiteX516" fmla="*/ 205372 w 770887"/>
                <a:gd name="connsiteY516" fmla="*/ 29883 h 599162"/>
                <a:gd name="connsiteX517" fmla="*/ 221829 w 770887"/>
                <a:gd name="connsiteY517" fmla="*/ 26895 h 599162"/>
                <a:gd name="connsiteX518" fmla="*/ 227813 w 770887"/>
                <a:gd name="connsiteY518" fmla="*/ 19424 h 599162"/>
                <a:gd name="connsiteX519" fmla="*/ 233797 w 770887"/>
                <a:gd name="connsiteY519" fmla="*/ 16436 h 599162"/>
                <a:gd name="connsiteX520" fmla="*/ 238285 w 770887"/>
                <a:gd name="connsiteY520" fmla="*/ 11953 h 599162"/>
                <a:gd name="connsiteX521" fmla="*/ 262223 w 770887"/>
                <a:gd name="connsiteY521" fmla="*/ 13447 h 599162"/>
                <a:gd name="connsiteX522" fmla="*/ 265215 w 770887"/>
                <a:gd name="connsiteY522" fmla="*/ 5977 h 599162"/>
                <a:gd name="connsiteX523" fmla="*/ 277183 w 770887"/>
                <a:gd name="connsiteY523" fmla="*/ 0 h 5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Lst>
              <a:rect l="l" t="t" r="r" b="b"/>
              <a:pathLst>
                <a:path w="770887" h="599162">
                  <a:moveTo>
                    <a:pt x="302516" y="482511"/>
                  </a:moveTo>
                  <a:lnTo>
                    <a:pt x="307819" y="487813"/>
                  </a:lnTo>
                  <a:lnTo>
                    <a:pt x="318423" y="494883"/>
                  </a:lnTo>
                  <a:lnTo>
                    <a:pt x="311354" y="496651"/>
                  </a:lnTo>
                  <a:lnTo>
                    <a:pt x="307819" y="496651"/>
                  </a:lnTo>
                  <a:lnTo>
                    <a:pt x="300749" y="501953"/>
                  </a:lnTo>
                  <a:lnTo>
                    <a:pt x="300749" y="503720"/>
                  </a:lnTo>
                  <a:lnTo>
                    <a:pt x="300749" y="509023"/>
                  </a:lnTo>
                  <a:lnTo>
                    <a:pt x="304284" y="509023"/>
                  </a:lnTo>
                  <a:lnTo>
                    <a:pt x="311354" y="517860"/>
                  </a:lnTo>
                  <a:lnTo>
                    <a:pt x="311354" y="521395"/>
                  </a:lnTo>
                  <a:lnTo>
                    <a:pt x="306051" y="523162"/>
                  </a:lnTo>
                  <a:lnTo>
                    <a:pt x="302516" y="523162"/>
                  </a:lnTo>
                  <a:lnTo>
                    <a:pt x="298982" y="524930"/>
                  </a:lnTo>
                  <a:lnTo>
                    <a:pt x="297214" y="524930"/>
                  </a:lnTo>
                  <a:lnTo>
                    <a:pt x="291912" y="528465"/>
                  </a:lnTo>
                  <a:lnTo>
                    <a:pt x="291912" y="533767"/>
                  </a:lnTo>
                  <a:lnTo>
                    <a:pt x="291912" y="535534"/>
                  </a:lnTo>
                  <a:lnTo>
                    <a:pt x="288377" y="540837"/>
                  </a:lnTo>
                  <a:lnTo>
                    <a:pt x="283075" y="531999"/>
                  </a:lnTo>
                  <a:lnTo>
                    <a:pt x="283075" y="533767"/>
                  </a:lnTo>
                  <a:lnTo>
                    <a:pt x="281307" y="537302"/>
                  </a:lnTo>
                  <a:lnTo>
                    <a:pt x="276005" y="542604"/>
                  </a:lnTo>
                  <a:lnTo>
                    <a:pt x="272470" y="549674"/>
                  </a:lnTo>
                  <a:lnTo>
                    <a:pt x="272470" y="551441"/>
                  </a:lnTo>
                  <a:lnTo>
                    <a:pt x="272470" y="558511"/>
                  </a:lnTo>
                  <a:lnTo>
                    <a:pt x="256563" y="558511"/>
                  </a:lnTo>
                  <a:lnTo>
                    <a:pt x="268935" y="554976"/>
                  </a:lnTo>
                  <a:lnTo>
                    <a:pt x="270703" y="551441"/>
                  </a:lnTo>
                  <a:lnTo>
                    <a:pt x="272470" y="547906"/>
                  </a:lnTo>
                  <a:lnTo>
                    <a:pt x="270703" y="542604"/>
                  </a:lnTo>
                  <a:lnTo>
                    <a:pt x="267168" y="540837"/>
                  </a:lnTo>
                  <a:lnTo>
                    <a:pt x="265400" y="540837"/>
                  </a:lnTo>
                  <a:lnTo>
                    <a:pt x="261866" y="537302"/>
                  </a:lnTo>
                  <a:lnTo>
                    <a:pt x="261866" y="535534"/>
                  </a:lnTo>
                  <a:lnTo>
                    <a:pt x="260098" y="524930"/>
                  </a:lnTo>
                  <a:lnTo>
                    <a:pt x="263633" y="521395"/>
                  </a:lnTo>
                  <a:lnTo>
                    <a:pt x="265400" y="517860"/>
                  </a:lnTo>
                  <a:lnTo>
                    <a:pt x="270703" y="514325"/>
                  </a:lnTo>
                  <a:lnTo>
                    <a:pt x="272470" y="516093"/>
                  </a:lnTo>
                  <a:lnTo>
                    <a:pt x="277772" y="521395"/>
                  </a:lnTo>
                  <a:lnTo>
                    <a:pt x="281307" y="528465"/>
                  </a:lnTo>
                  <a:lnTo>
                    <a:pt x="281307" y="521395"/>
                  </a:lnTo>
                  <a:lnTo>
                    <a:pt x="279540" y="514325"/>
                  </a:lnTo>
                  <a:lnTo>
                    <a:pt x="276005" y="509023"/>
                  </a:lnTo>
                  <a:lnTo>
                    <a:pt x="281307" y="507255"/>
                  </a:lnTo>
                  <a:lnTo>
                    <a:pt x="288377" y="510790"/>
                  </a:lnTo>
                  <a:lnTo>
                    <a:pt x="291912" y="510790"/>
                  </a:lnTo>
                  <a:lnTo>
                    <a:pt x="291912" y="507255"/>
                  </a:lnTo>
                  <a:lnTo>
                    <a:pt x="291912" y="505488"/>
                  </a:lnTo>
                  <a:lnTo>
                    <a:pt x="291912" y="501953"/>
                  </a:lnTo>
                  <a:lnTo>
                    <a:pt x="291912" y="496651"/>
                  </a:lnTo>
                  <a:lnTo>
                    <a:pt x="290144" y="493116"/>
                  </a:lnTo>
                  <a:lnTo>
                    <a:pt x="297214" y="487813"/>
                  </a:lnTo>
                  <a:close/>
                  <a:moveTo>
                    <a:pt x="55075" y="374697"/>
                  </a:moveTo>
                  <a:lnTo>
                    <a:pt x="58610" y="374697"/>
                  </a:lnTo>
                  <a:lnTo>
                    <a:pt x="63912" y="385302"/>
                  </a:lnTo>
                  <a:lnTo>
                    <a:pt x="63912" y="390604"/>
                  </a:lnTo>
                  <a:lnTo>
                    <a:pt x="60377" y="395906"/>
                  </a:lnTo>
                  <a:lnTo>
                    <a:pt x="56842" y="395906"/>
                  </a:lnTo>
                  <a:lnTo>
                    <a:pt x="51540" y="395906"/>
                  </a:lnTo>
                  <a:lnTo>
                    <a:pt x="44470" y="390604"/>
                  </a:lnTo>
                  <a:lnTo>
                    <a:pt x="35633" y="383534"/>
                  </a:lnTo>
                  <a:lnTo>
                    <a:pt x="44470" y="378232"/>
                  </a:lnTo>
                  <a:lnTo>
                    <a:pt x="49773" y="378232"/>
                  </a:lnTo>
                  <a:close/>
                  <a:moveTo>
                    <a:pt x="4447" y="224465"/>
                  </a:moveTo>
                  <a:cubicBezTo>
                    <a:pt x="4447" y="224465"/>
                    <a:pt x="4447" y="224465"/>
                    <a:pt x="5929" y="230488"/>
                  </a:cubicBezTo>
                  <a:cubicBezTo>
                    <a:pt x="5929" y="230488"/>
                    <a:pt x="5929" y="230488"/>
                    <a:pt x="8894" y="233499"/>
                  </a:cubicBezTo>
                  <a:cubicBezTo>
                    <a:pt x="8894" y="233499"/>
                    <a:pt x="8894" y="233499"/>
                    <a:pt x="16306" y="235005"/>
                  </a:cubicBezTo>
                  <a:cubicBezTo>
                    <a:pt x="16306" y="235005"/>
                    <a:pt x="16306" y="235005"/>
                    <a:pt x="23717" y="235005"/>
                  </a:cubicBezTo>
                  <a:cubicBezTo>
                    <a:pt x="23717" y="235005"/>
                    <a:pt x="23717" y="235005"/>
                    <a:pt x="28164" y="238016"/>
                  </a:cubicBezTo>
                  <a:cubicBezTo>
                    <a:pt x="28164" y="238016"/>
                    <a:pt x="28164" y="238016"/>
                    <a:pt x="28164" y="242533"/>
                  </a:cubicBezTo>
                  <a:cubicBezTo>
                    <a:pt x="28164" y="242533"/>
                    <a:pt x="28164" y="242533"/>
                    <a:pt x="31129" y="245544"/>
                  </a:cubicBezTo>
                  <a:cubicBezTo>
                    <a:pt x="31129" y="245544"/>
                    <a:pt x="31129" y="245544"/>
                    <a:pt x="37058" y="251566"/>
                  </a:cubicBezTo>
                  <a:cubicBezTo>
                    <a:pt x="37058" y="251566"/>
                    <a:pt x="37058" y="251566"/>
                    <a:pt x="44470" y="262106"/>
                  </a:cubicBezTo>
                  <a:cubicBezTo>
                    <a:pt x="44470" y="262106"/>
                    <a:pt x="44470" y="262106"/>
                    <a:pt x="40023" y="262106"/>
                  </a:cubicBezTo>
                  <a:cubicBezTo>
                    <a:pt x="40023" y="262106"/>
                    <a:pt x="40023" y="262106"/>
                    <a:pt x="31129" y="262106"/>
                  </a:cubicBezTo>
                  <a:lnTo>
                    <a:pt x="29647" y="265117"/>
                  </a:lnTo>
                  <a:cubicBezTo>
                    <a:pt x="29647" y="265117"/>
                    <a:pt x="29647" y="265117"/>
                    <a:pt x="23717" y="259095"/>
                  </a:cubicBezTo>
                  <a:cubicBezTo>
                    <a:pt x="23717" y="259095"/>
                    <a:pt x="23717" y="259095"/>
                    <a:pt x="20753" y="250061"/>
                  </a:cubicBezTo>
                  <a:cubicBezTo>
                    <a:pt x="20753" y="250061"/>
                    <a:pt x="20753" y="250061"/>
                    <a:pt x="19270" y="247050"/>
                  </a:cubicBezTo>
                  <a:cubicBezTo>
                    <a:pt x="19270" y="247050"/>
                    <a:pt x="19270" y="247050"/>
                    <a:pt x="16306" y="244038"/>
                  </a:cubicBezTo>
                  <a:cubicBezTo>
                    <a:pt x="16306" y="244038"/>
                    <a:pt x="16306" y="244038"/>
                    <a:pt x="14823" y="244038"/>
                  </a:cubicBezTo>
                  <a:cubicBezTo>
                    <a:pt x="14823" y="244038"/>
                    <a:pt x="14823" y="244038"/>
                    <a:pt x="13341" y="244038"/>
                  </a:cubicBezTo>
                  <a:cubicBezTo>
                    <a:pt x="13341" y="244038"/>
                    <a:pt x="10376" y="244038"/>
                    <a:pt x="10376" y="244038"/>
                  </a:cubicBezTo>
                  <a:cubicBezTo>
                    <a:pt x="8894" y="242533"/>
                    <a:pt x="8894" y="244038"/>
                    <a:pt x="8894" y="244038"/>
                  </a:cubicBezTo>
                  <a:cubicBezTo>
                    <a:pt x="8894" y="244038"/>
                    <a:pt x="8894" y="244038"/>
                    <a:pt x="4447" y="244038"/>
                  </a:cubicBezTo>
                  <a:cubicBezTo>
                    <a:pt x="-1483" y="242533"/>
                    <a:pt x="2964" y="242533"/>
                    <a:pt x="2964" y="242533"/>
                  </a:cubicBezTo>
                  <a:cubicBezTo>
                    <a:pt x="1482" y="241027"/>
                    <a:pt x="1482" y="241027"/>
                    <a:pt x="1482" y="239521"/>
                  </a:cubicBezTo>
                  <a:cubicBezTo>
                    <a:pt x="1482" y="239521"/>
                    <a:pt x="0" y="236510"/>
                    <a:pt x="0" y="235005"/>
                  </a:cubicBezTo>
                  <a:cubicBezTo>
                    <a:pt x="0" y="235005"/>
                    <a:pt x="0" y="230488"/>
                    <a:pt x="0" y="230488"/>
                  </a:cubicBezTo>
                  <a:cubicBezTo>
                    <a:pt x="0" y="230488"/>
                    <a:pt x="0" y="230488"/>
                    <a:pt x="4447" y="224465"/>
                  </a:cubicBezTo>
                  <a:close/>
                  <a:moveTo>
                    <a:pt x="277183" y="0"/>
                  </a:moveTo>
                  <a:cubicBezTo>
                    <a:pt x="277183" y="0"/>
                    <a:pt x="277183" y="0"/>
                    <a:pt x="283168" y="5977"/>
                  </a:cubicBezTo>
                  <a:cubicBezTo>
                    <a:pt x="283168" y="5977"/>
                    <a:pt x="283168" y="5977"/>
                    <a:pt x="286160" y="10459"/>
                  </a:cubicBezTo>
                  <a:cubicBezTo>
                    <a:pt x="286160" y="10459"/>
                    <a:pt x="286160" y="10459"/>
                    <a:pt x="283168" y="10459"/>
                  </a:cubicBezTo>
                  <a:cubicBezTo>
                    <a:pt x="283168" y="10459"/>
                    <a:pt x="283168" y="10459"/>
                    <a:pt x="283168" y="14942"/>
                  </a:cubicBezTo>
                  <a:cubicBezTo>
                    <a:pt x="283168" y="14942"/>
                    <a:pt x="283168" y="14942"/>
                    <a:pt x="287656" y="17930"/>
                  </a:cubicBezTo>
                  <a:cubicBezTo>
                    <a:pt x="287656" y="17930"/>
                    <a:pt x="287656" y="17930"/>
                    <a:pt x="293640" y="17930"/>
                  </a:cubicBezTo>
                  <a:cubicBezTo>
                    <a:pt x="293640" y="17930"/>
                    <a:pt x="293640" y="17930"/>
                    <a:pt x="293640" y="13447"/>
                  </a:cubicBezTo>
                  <a:cubicBezTo>
                    <a:pt x="293640" y="13447"/>
                    <a:pt x="293640" y="13447"/>
                    <a:pt x="296632" y="10459"/>
                  </a:cubicBezTo>
                  <a:cubicBezTo>
                    <a:pt x="296632" y="10459"/>
                    <a:pt x="296632" y="10459"/>
                    <a:pt x="299624" y="13447"/>
                  </a:cubicBezTo>
                  <a:cubicBezTo>
                    <a:pt x="299624" y="13447"/>
                    <a:pt x="299624" y="13447"/>
                    <a:pt x="304113" y="19424"/>
                  </a:cubicBezTo>
                  <a:cubicBezTo>
                    <a:pt x="304113" y="19424"/>
                    <a:pt x="304113" y="19424"/>
                    <a:pt x="313089" y="17930"/>
                  </a:cubicBezTo>
                  <a:cubicBezTo>
                    <a:pt x="313089" y="17930"/>
                    <a:pt x="313089" y="17930"/>
                    <a:pt x="325058" y="20918"/>
                  </a:cubicBezTo>
                  <a:cubicBezTo>
                    <a:pt x="325058" y="20918"/>
                    <a:pt x="325058" y="20918"/>
                    <a:pt x="325058" y="25401"/>
                  </a:cubicBezTo>
                  <a:cubicBezTo>
                    <a:pt x="325058" y="25401"/>
                    <a:pt x="325058" y="25401"/>
                    <a:pt x="328050" y="31377"/>
                  </a:cubicBezTo>
                  <a:cubicBezTo>
                    <a:pt x="328050" y="31377"/>
                    <a:pt x="328050" y="31377"/>
                    <a:pt x="335530" y="37354"/>
                  </a:cubicBezTo>
                  <a:cubicBezTo>
                    <a:pt x="335530" y="37354"/>
                    <a:pt x="335530" y="37354"/>
                    <a:pt x="351987" y="37354"/>
                  </a:cubicBezTo>
                  <a:cubicBezTo>
                    <a:pt x="351987" y="37354"/>
                    <a:pt x="351987" y="37354"/>
                    <a:pt x="356475" y="37354"/>
                  </a:cubicBezTo>
                  <a:cubicBezTo>
                    <a:pt x="356475" y="37354"/>
                    <a:pt x="356475" y="37354"/>
                    <a:pt x="360963" y="34366"/>
                  </a:cubicBezTo>
                  <a:cubicBezTo>
                    <a:pt x="360963" y="34366"/>
                    <a:pt x="360963" y="34366"/>
                    <a:pt x="366948" y="34366"/>
                  </a:cubicBezTo>
                  <a:cubicBezTo>
                    <a:pt x="366948" y="34366"/>
                    <a:pt x="366948" y="34366"/>
                    <a:pt x="374428" y="38848"/>
                  </a:cubicBezTo>
                  <a:cubicBezTo>
                    <a:pt x="374428" y="38848"/>
                    <a:pt x="374428" y="38848"/>
                    <a:pt x="375924" y="43331"/>
                  </a:cubicBezTo>
                  <a:cubicBezTo>
                    <a:pt x="375924" y="43331"/>
                    <a:pt x="375924" y="43331"/>
                    <a:pt x="375924" y="47813"/>
                  </a:cubicBezTo>
                  <a:cubicBezTo>
                    <a:pt x="375924" y="47813"/>
                    <a:pt x="375924" y="47813"/>
                    <a:pt x="375924" y="48560"/>
                  </a:cubicBezTo>
                  <a:lnTo>
                    <a:pt x="375924" y="50802"/>
                  </a:lnTo>
                  <a:cubicBezTo>
                    <a:pt x="375924" y="50802"/>
                    <a:pt x="375924" y="50802"/>
                    <a:pt x="383404" y="46319"/>
                  </a:cubicBezTo>
                  <a:cubicBezTo>
                    <a:pt x="383404" y="46319"/>
                    <a:pt x="383404" y="46319"/>
                    <a:pt x="392381" y="43331"/>
                  </a:cubicBezTo>
                  <a:cubicBezTo>
                    <a:pt x="392381" y="43331"/>
                    <a:pt x="392381" y="43331"/>
                    <a:pt x="398365" y="43331"/>
                  </a:cubicBezTo>
                  <a:cubicBezTo>
                    <a:pt x="398365" y="43331"/>
                    <a:pt x="398365" y="43331"/>
                    <a:pt x="410334" y="47813"/>
                  </a:cubicBezTo>
                  <a:cubicBezTo>
                    <a:pt x="410334" y="47813"/>
                    <a:pt x="410334" y="47813"/>
                    <a:pt x="420806" y="50802"/>
                  </a:cubicBezTo>
                  <a:cubicBezTo>
                    <a:pt x="420806" y="50802"/>
                    <a:pt x="420806" y="50802"/>
                    <a:pt x="432775" y="47813"/>
                  </a:cubicBezTo>
                  <a:cubicBezTo>
                    <a:pt x="432775" y="47813"/>
                    <a:pt x="432775" y="47813"/>
                    <a:pt x="438759" y="43331"/>
                  </a:cubicBezTo>
                  <a:cubicBezTo>
                    <a:pt x="438759" y="43331"/>
                    <a:pt x="438759" y="43331"/>
                    <a:pt x="444743" y="43331"/>
                  </a:cubicBezTo>
                  <a:cubicBezTo>
                    <a:pt x="444743" y="43331"/>
                    <a:pt x="444743" y="43331"/>
                    <a:pt x="447736" y="43331"/>
                  </a:cubicBezTo>
                  <a:cubicBezTo>
                    <a:pt x="447736" y="43331"/>
                    <a:pt x="447736" y="43331"/>
                    <a:pt x="455216" y="50802"/>
                  </a:cubicBezTo>
                  <a:cubicBezTo>
                    <a:pt x="455216" y="50802"/>
                    <a:pt x="455216" y="50802"/>
                    <a:pt x="462696" y="56778"/>
                  </a:cubicBezTo>
                  <a:cubicBezTo>
                    <a:pt x="462696" y="56778"/>
                    <a:pt x="462696" y="56778"/>
                    <a:pt x="476161" y="58272"/>
                  </a:cubicBezTo>
                  <a:lnTo>
                    <a:pt x="482145" y="110568"/>
                  </a:lnTo>
                  <a:cubicBezTo>
                    <a:pt x="482145" y="110568"/>
                    <a:pt x="482145" y="110568"/>
                    <a:pt x="500098" y="242056"/>
                  </a:cubicBezTo>
                  <a:cubicBezTo>
                    <a:pt x="500098" y="242056"/>
                    <a:pt x="500098" y="242056"/>
                    <a:pt x="521043" y="400438"/>
                  </a:cubicBezTo>
                  <a:cubicBezTo>
                    <a:pt x="521043" y="400438"/>
                    <a:pt x="521043" y="400438"/>
                    <a:pt x="525531" y="409403"/>
                  </a:cubicBezTo>
                  <a:cubicBezTo>
                    <a:pt x="525531" y="409403"/>
                    <a:pt x="525531" y="409403"/>
                    <a:pt x="540492" y="409403"/>
                  </a:cubicBezTo>
                  <a:cubicBezTo>
                    <a:pt x="540492" y="409403"/>
                    <a:pt x="540492" y="409403"/>
                    <a:pt x="543484" y="400438"/>
                  </a:cubicBezTo>
                  <a:cubicBezTo>
                    <a:pt x="543484" y="400438"/>
                    <a:pt x="543484" y="400438"/>
                    <a:pt x="555453" y="400438"/>
                  </a:cubicBezTo>
                  <a:cubicBezTo>
                    <a:pt x="555453" y="400438"/>
                    <a:pt x="555453" y="400438"/>
                    <a:pt x="555453" y="404920"/>
                  </a:cubicBezTo>
                  <a:cubicBezTo>
                    <a:pt x="555453" y="404920"/>
                    <a:pt x="555453" y="404920"/>
                    <a:pt x="559941" y="410897"/>
                  </a:cubicBezTo>
                  <a:cubicBezTo>
                    <a:pt x="559941" y="410897"/>
                    <a:pt x="559941" y="410897"/>
                    <a:pt x="579390" y="424344"/>
                  </a:cubicBezTo>
                  <a:cubicBezTo>
                    <a:pt x="579390" y="424344"/>
                    <a:pt x="579390" y="424344"/>
                    <a:pt x="595847" y="442274"/>
                  </a:cubicBezTo>
                  <a:cubicBezTo>
                    <a:pt x="595847" y="442274"/>
                    <a:pt x="595847" y="442274"/>
                    <a:pt x="604823" y="434803"/>
                  </a:cubicBezTo>
                  <a:cubicBezTo>
                    <a:pt x="604823" y="434803"/>
                    <a:pt x="604823" y="434803"/>
                    <a:pt x="610807" y="419862"/>
                  </a:cubicBezTo>
                  <a:cubicBezTo>
                    <a:pt x="610807" y="419862"/>
                    <a:pt x="610807" y="419862"/>
                    <a:pt x="618288" y="412391"/>
                  </a:cubicBezTo>
                  <a:cubicBezTo>
                    <a:pt x="618288" y="412391"/>
                    <a:pt x="618288" y="412391"/>
                    <a:pt x="625768" y="407908"/>
                  </a:cubicBezTo>
                  <a:cubicBezTo>
                    <a:pt x="625768" y="407908"/>
                    <a:pt x="625768" y="407908"/>
                    <a:pt x="639233" y="413885"/>
                  </a:cubicBezTo>
                  <a:cubicBezTo>
                    <a:pt x="639233" y="413885"/>
                    <a:pt x="639233" y="413885"/>
                    <a:pt x="655690" y="425838"/>
                  </a:cubicBezTo>
                  <a:cubicBezTo>
                    <a:pt x="655690" y="425838"/>
                    <a:pt x="655690" y="425838"/>
                    <a:pt x="672146" y="442274"/>
                  </a:cubicBezTo>
                  <a:cubicBezTo>
                    <a:pt x="672146" y="442274"/>
                    <a:pt x="672146" y="442274"/>
                    <a:pt x="684115" y="455722"/>
                  </a:cubicBezTo>
                  <a:cubicBezTo>
                    <a:pt x="684115" y="455722"/>
                    <a:pt x="684115" y="455722"/>
                    <a:pt x="708052" y="479629"/>
                  </a:cubicBezTo>
                  <a:cubicBezTo>
                    <a:pt x="708052" y="479629"/>
                    <a:pt x="708052" y="479629"/>
                    <a:pt x="723013" y="500547"/>
                  </a:cubicBezTo>
                  <a:cubicBezTo>
                    <a:pt x="723013" y="500547"/>
                    <a:pt x="723013" y="500547"/>
                    <a:pt x="731989" y="502041"/>
                  </a:cubicBezTo>
                  <a:cubicBezTo>
                    <a:pt x="731989" y="502041"/>
                    <a:pt x="731989" y="502041"/>
                    <a:pt x="742462" y="503535"/>
                  </a:cubicBezTo>
                  <a:cubicBezTo>
                    <a:pt x="742462" y="503535"/>
                    <a:pt x="742462" y="503535"/>
                    <a:pt x="760415" y="509512"/>
                  </a:cubicBezTo>
                  <a:cubicBezTo>
                    <a:pt x="760415" y="509512"/>
                    <a:pt x="760415" y="509512"/>
                    <a:pt x="767895" y="513994"/>
                  </a:cubicBezTo>
                  <a:cubicBezTo>
                    <a:pt x="767895" y="513994"/>
                    <a:pt x="767895" y="513994"/>
                    <a:pt x="767895" y="519971"/>
                  </a:cubicBezTo>
                  <a:cubicBezTo>
                    <a:pt x="767895" y="519971"/>
                    <a:pt x="767895" y="519971"/>
                    <a:pt x="770887" y="533419"/>
                  </a:cubicBezTo>
                  <a:cubicBezTo>
                    <a:pt x="770887" y="533419"/>
                    <a:pt x="770887" y="533419"/>
                    <a:pt x="770887" y="539395"/>
                  </a:cubicBezTo>
                  <a:cubicBezTo>
                    <a:pt x="770887" y="539395"/>
                    <a:pt x="770887" y="539395"/>
                    <a:pt x="770887" y="545372"/>
                  </a:cubicBezTo>
                  <a:cubicBezTo>
                    <a:pt x="770887" y="545372"/>
                    <a:pt x="770887" y="545372"/>
                    <a:pt x="770887" y="558820"/>
                  </a:cubicBezTo>
                  <a:cubicBezTo>
                    <a:pt x="770887" y="558820"/>
                    <a:pt x="770887" y="558820"/>
                    <a:pt x="764903" y="563302"/>
                  </a:cubicBezTo>
                  <a:cubicBezTo>
                    <a:pt x="764903" y="563302"/>
                    <a:pt x="764903" y="563302"/>
                    <a:pt x="760415" y="557325"/>
                  </a:cubicBezTo>
                  <a:cubicBezTo>
                    <a:pt x="760415" y="557325"/>
                    <a:pt x="760415" y="557325"/>
                    <a:pt x="755926" y="549855"/>
                  </a:cubicBezTo>
                  <a:cubicBezTo>
                    <a:pt x="755926" y="549855"/>
                    <a:pt x="755926" y="549855"/>
                    <a:pt x="751438" y="552843"/>
                  </a:cubicBezTo>
                  <a:cubicBezTo>
                    <a:pt x="751438" y="552843"/>
                    <a:pt x="751438" y="552843"/>
                    <a:pt x="755926" y="560314"/>
                  </a:cubicBezTo>
                  <a:cubicBezTo>
                    <a:pt x="755926" y="560314"/>
                    <a:pt x="755926" y="560314"/>
                    <a:pt x="752934" y="561808"/>
                  </a:cubicBezTo>
                  <a:cubicBezTo>
                    <a:pt x="752934" y="561808"/>
                    <a:pt x="752934" y="561808"/>
                    <a:pt x="748446" y="558820"/>
                  </a:cubicBezTo>
                  <a:cubicBezTo>
                    <a:pt x="748446" y="558820"/>
                    <a:pt x="748446" y="558820"/>
                    <a:pt x="739470" y="555831"/>
                  </a:cubicBezTo>
                  <a:cubicBezTo>
                    <a:pt x="739470" y="555831"/>
                    <a:pt x="739470" y="555831"/>
                    <a:pt x="739470" y="549855"/>
                  </a:cubicBezTo>
                  <a:cubicBezTo>
                    <a:pt x="739470" y="549855"/>
                    <a:pt x="739470" y="549855"/>
                    <a:pt x="736478" y="542384"/>
                  </a:cubicBezTo>
                  <a:cubicBezTo>
                    <a:pt x="736478" y="542384"/>
                    <a:pt x="736478" y="542384"/>
                    <a:pt x="731989" y="539395"/>
                  </a:cubicBezTo>
                  <a:cubicBezTo>
                    <a:pt x="731989" y="539395"/>
                    <a:pt x="731989" y="539395"/>
                    <a:pt x="728997" y="533419"/>
                  </a:cubicBezTo>
                  <a:cubicBezTo>
                    <a:pt x="728997" y="533419"/>
                    <a:pt x="728997" y="533419"/>
                    <a:pt x="717029" y="524454"/>
                  </a:cubicBezTo>
                  <a:cubicBezTo>
                    <a:pt x="717029" y="524454"/>
                    <a:pt x="717029" y="524454"/>
                    <a:pt x="706556" y="525948"/>
                  </a:cubicBezTo>
                  <a:cubicBezTo>
                    <a:pt x="706556" y="525948"/>
                    <a:pt x="706556" y="525948"/>
                    <a:pt x="709548" y="530430"/>
                  </a:cubicBezTo>
                  <a:cubicBezTo>
                    <a:pt x="709548" y="530430"/>
                    <a:pt x="709548" y="530430"/>
                    <a:pt x="712540" y="533419"/>
                  </a:cubicBezTo>
                  <a:cubicBezTo>
                    <a:pt x="712540" y="533419"/>
                    <a:pt x="712540" y="533419"/>
                    <a:pt x="723013" y="539395"/>
                  </a:cubicBezTo>
                  <a:cubicBezTo>
                    <a:pt x="723013" y="539395"/>
                    <a:pt x="723013" y="539395"/>
                    <a:pt x="728997" y="545372"/>
                  </a:cubicBezTo>
                  <a:cubicBezTo>
                    <a:pt x="728997" y="545372"/>
                    <a:pt x="728997" y="545372"/>
                    <a:pt x="728997" y="549855"/>
                  </a:cubicBezTo>
                  <a:cubicBezTo>
                    <a:pt x="728997" y="549855"/>
                    <a:pt x="728997" y="549855"/>
                    <a:pt x="733485" y="554337"/>
                  </a:cubicBezTo>
                  <a:cubicBezTo>
                    <a:pt x="733485" y="554337"/>
                    <a:pt x="733485" y="554337"/>
                    <a:pt x="736478" y="558820"/>
                  </a:cubicBezTo>
                  <a:cubicBezTo>
                    <a:pt x="736478" y="558820"/>
                    <a:pt x="736478" y="558820"/>
                    <a:pt x="739470" y="569279"/>
                  </a:cubicBezTo>
                  <a:cubicBezTo>
                    <a:pt x="739470" y="569279"/>
                    <a:pt x="739470" y="569279"/>
                    <a:pt x="739470" y="572267"/>
                  </a:cubicBezTo>
                  <a:cubicBezTo>
                    <a:pt x="739470" y="572267"/>
                    <a:pt x="739470" y="572267"/>
                    <a:pt x="734981" y="573761"/>
                  </a:cubicBezTo>
                  <a:cubicBezTo>
                    <a:pt x="734981" y="573761"/>
                    <a:pt x="734981" y="573761"/>
                    <a:pt x="731989" y="566290"/>
                  </a:cubicBezTo>
                  <a:cubicBezTo>
                    <a:pt x="731989" y="566290"/>
                    <a:pt x="731989" y="566290"/>
                    <a:pt x="731989" y="573761"/>
                  </a:cubicBezTo>
                  <a:cubicBezTo>
                    <a:pt x="731989" y="573761"/>
                    <a:pt x="731989" y="573761"/>
                    <a:pt x="728997" y="579738"/>
                  </a:cubicBezTo>
                  <a:cubicBezTo>
                    <a:pt x="728997" y="579738"/>
                    <a:pt x="728997" y="579738"/>
                    <a:pt x="724509" y="578244"/>
                  </a:cubicBezTo>
                  <a:cubicBezTo>
                    <a:pt x="724509" y="578244"/>
                    <a:pt x="724509" y="578244"/>
                    <a:pt x="717029" y="570773"/>
                  </a:cubicBezTo>
                  <a:cubicBezTo>
                    <a:pt x="717029" y="570773"/>
                    <a:pt x="717029" y="570773"/>
                    <a:pt x="709548" y="561808"/>
                  </a:cubicBezTo>
                  <a:cubicBezTo>
                    <a:pt x="709548" y="561808"/>
                    <a:pt x="709548" y="561808"/>
                    <a:pt x="703564" y="564796"/>
                  </a:cubicBezTo>
                  <a:cubicBezTo>
                    <a:pt x="703564" y="564796"/>
                    <a:pt x="703564" y="564796"/>
                    <a:pt x="699076" y="564796"/>
                  </a:cubicBezTo>
                  <a:cubicBezTo>
                    <a:pt x="699076" y="564796"/>
                    <a:pt x="699076" y="564796"/>
                    <a:pt x="702068" y="555831"/>
                  </a:cubicBezTo>
                  <a:cubicBezTo>
                    <a:pt x="702068" y="555831"/>
                    <a:pt x="702068" y="555831"/>
                    <a:pt x="709548" y="554337"/>
                  </a:cubicBezTo>
                  <a:cubicBezTo>
                    <a:pt x="709548" y="554337"/>
                    <a:pt x="709548" y="554337"/>
                    <a:pt x="706556" y="545372"/>
                  </a:cubicBezTo>
                  <a:cubicBezTo>
                    <a:pt x="706556" y="545372"/>
                    <a:pt x="706556" y="545372"/>
                    <a:pt x="697580" y="549855"/>
                  </a:cubicBezTo>
                  <a:cubicBezTo>
                    <a:pt x="697580" y="549855"/>
                    <a:pt x="697580" y="549855"/>
                    <a:pt x="700572" y="540890"/>
                  </a:cubicBezTo>
                  <a:cubicBezTo>
                    <a:pt x="700572" y="540890"/>
                    <a:pt x="700572" y="540890"/>
                    <a:pt x="696084" y="534913"/>
                  </a:cubicBezTo>
                  <a:cubicBezTo>
                    <a:pt x="696084" y="534913"/>
                    <a:pt x="696084" y="534913"/>
                    <a:pt x="694588" y="530430"/>
                  </a:cubicBezTo>
                  <a:cubicBezTo>
                    <a:pt x="694588" y="530430"/>
                    <a:pt x="694588" y="530430"/>
                    <a:pt x="694588" y="525948"/>
                  </a:cubicBezTo>
                  <a:cubicBezTo>
                    <a:pt x="694588" y="525948"/>
                    <a:pt x="694588" y="525948"/>
                    <a:pt x="700572" y="516983"/>
                  </a:cubicBezTo>
                  <a:cubicBezTo>
                    <a:pt x="700572" y="516983"/>
                    <a:pt x="700572" y="516983"/>
                    <a:pt x="693091" y="516983"/>
                  </a:cubicBezTo>
                  <a:cubicBezTo>
                    <a:pt x="693091" y="516983"/>
                    <a:pt x="693091" y="516983"/>
                    <a:pt x="690099" y="519971"/>
                  </a:cubicBezTo>
                  <a:cubicBezTo>
                    <a:pt x="690099" y="519971"/>
                    <a:pt x="690099" y="519971"/>
                    <a:pt x="690099" y="522959"/>
                  </a:cubicBezTo>
                  <a:cubicBezTo>
                    <a:pt x="690099" y="522959"/>
                    <a:pt x="690099" y="522959"/>
                    <a:pt x="690099" y="531925"/>
                  </a:cubicBezTo>
                  <a:cubicBezTo>
                    <a:pt x="690099" y="531925"/>
                    <a:pt x="690099" y="531925"/>
                    <a:pt x="685611" y="534913"/>
                  </a:cubicBezTo>
                  <a:cubicBezTo>
                    <a:pt x="685611" y="534913"/>
                    <a:pt x="685611" y="534913"/>
                    <a:pt x="682619" y="537901"/>
                  </a:cubicBezTo>
                  <a:cubicBezTo>
                    <a:pt x="682619" y="537901"/>
                    <a:pt x="682619" y="534913"/>
                    <a:pt x="682619" y="533419"/>
                  </a:cubicBezTo>
                  <a:cubicBezTo>
                    <a:pt x="682619" y="531925"/>
                    <a:pt x="681123" y="527442"/>
                    <a:pt x="681123" y="527442"/>
                  </a:cubicBezTo>
                  <a:cubicBezTo>
                    <a:pt x="681123" y="527442"/>
                    <a:pt x="679627" y="522959"/>
                    <a:pt x="679627" y="519971"/>
                  </a:cubicBezTo>
                  <a:cubicBezTo>
                    <a:pt x="679627" y="518477"/>
                    <a:pt x="678131" y="515489"/>
                    <a:pt x="678131" y="515489"/>
                  </a:cubicBezTo>
                  <a:cubicBezTo>
                    <a:pt x="678131" y="515489"/>
                    <a:pt x="676635" y="512500"/>
                    <a:pt x="676635" y="511006"/>
                  </a:cubicBezTo>
                  <a:cubicBezTo>
                    <a:pt x="676635" y="508018"/>
                    <a:pt x="676635" y="506524"/>
                    <a:pt x="676635" y="506524"/>
                  </a:cubicBezTo>
                  <a:cubicBezTo>
                    <a:pt x="676635" y="506524"/>
                    <a:pt x="678131" y="503535"/>
                    <a:pt x="681123" y="503535"/>
                  </a:cubicBezTo>
                  <a:cubicBezTo>
                    <a:pt x="682619" y="502041"/>
                    <a:pt x="684115" y="499053"/>
                    <a:pt x="684115" y="499053"/>
                  </a:cubicBezTo>
                  <a:cubicBezTo>
                    <a:pt x="684115" y="499053"/>
                    <a:pt x="684115" y="499053"/>
                    <a:pt x="690099" y="493076"/>
                  </a:cubicBezTo>
                  <a:cubicBezTo>
                    <a:pt x="690099" y="493076"/>
                    <a:pt x="690099" y="493076"/>
                    <a:pt x="684115" y="482617"/>
                  </a:cubicBezTo>
                  <a:cubicBezTo>
                    <a:pt x="684115" y="482617"/>
                    <a:pt x="684115" y="482617"/>
                    <a:pt x="681123" y="484111"/>
                  </a:cubicBezTo>
                  <a:cubicBezTo>
                    <a:pt x="681123" y="484111"/>
                    <a:pt x="681123" y="484111"/>
                    <a:pt x="678131" y="491582"/>
                  </a:cubicBezTo>
                  <a:cubicBezTo>
                    <a:pt x="678131" y="491582"/>
                    <a:pt x="678131" y="491582"/>
                    <a:pt x="672146" y="499053"/>
                  </a:cubicBezTo>
                  <a:cubicBezTo>
                    <a:pt x="672146" y="499053"/>
                    <a:pt x="672146" y="499053"/>
                    <a:pt x="667658" y="502041"/>
                  </a:cubicBezTo>
                  <a:cubicBezTo>
                    <a:pt x="667658" y="502041"/>
                    <a:pt x="667658" y="502041"/>
                    <a:pt x="666162" y="505029"/>
                  </a:cubicBezTo>
                  <a:cubicBezTo>
                    <a:pt x="666162" y="505029"/>
                    <a:pt x="666162" y="505029"/>
                    <a:pt x="669154" y="516983"/>
                  </a:cubicBezTo>
                  <a:cubicBezTo>
                    <a:pt x="669154" y="516983"/>
                    <a:pt x="669154" y="516983"/>
                    <a:pt x="675139" y="533419"/>
                  </a:cubicBezTo>
                  <a:cubicBezTo>
                    <a:pt x="675139" y="533419"/>
                    <a:pt x="675139" y="533419"/>
                    <a:pt x="669154" y="531925"/>
                  </a:cubicBezTo>
                  <a:cubicBezTo>
                    <a:pt x="669154" y="531925"/>
                    <a:pt x="669154" y="531925"/>
                    <a:pt x="660178" y="513994"/>
                  </a:cubicBezTo>
                  <a:cubicBezTo>
                    <a:pt x="660178" y="513994"/>
                    <a:pt x="660178" y="513994"/>
                    <a:pt x="649705" y="499053"/>
                  </a:cubicBezTo>
                  <a:cubicBezTo>
                    <a:pt x="649705" y="499053"/>
                    <a:pt x="649705" y="499053"/>
                    <a:pt x="646713" y="508018"/>
                  </a:cubicBezTo>
                  <a:cubicBezTo>
                    <a:pt x="646713" y="508018"/>
                    <a:pt x="646713" y="508018"/>
                    <a:pt x="643721" y="506524"/>
                  </a:cubicBezTo>
                  <a:cubicBezTo>
                    <a:pt x="643721" y="506524"/>
                    <a:pt x="643721" y="506524"/>
                    <a:pt x="639233" y="496064"/>
                  </a:cubicBezTo>
                  <a:cubicBezTo>
                    <a:pt x="639233" y="496064"/>
                    <a:pt x="639233" y="496064"/>
                    <a:pt x="633249" y="491582"/>
                  </a:cubicBezTo>
                  <a:cubicBezTo>
                    <a:pt x="633249" y="491582"/>
                    <a:pt x="633249" y="491582"/>
                    <a:pt x="618288" y="475146"/>
                  </a:cubicBezTo>
                  <a:cubicBezTo>
                    <a:pt x="618288" y="475146"/>
                    <a:pt x="618288" y="475146"/>
                    <a:pt x="618288" y="464687"/>
                  </a:cubicBezTo>
                  <a:cubicBezTo>
                    <a:pt x="618288" y="464687"/>
                    <a:pt x="618288" y="464687"/>
                    <a:pt x="615296" y="470664"/>
                  </a:cubicBezTo>
                  <a:cubicBezTo>
                    <a:pt x="615296" y="470664"/>
                    <a:pt x="615296" y="470664"/>
                    <a:pt x="607815" y="467675"/>
                  </a:cubicBezTo>
                  <a:cubicBezTo>
                    <a:pt x="607815" y="467675"/>
                    <a:pt x="607815" y="467675"/>
                    <a:pt x="591358" y="452734"/>
                  </a:cubicBezTo>
                  <a:cubicBezTo>
                    <a:pt x="591358" y="452734"/>
                    <a:pt x="591358" y="452734"/>
                    <a:pt x="580886" y="440780"/>
                  </a:cubicBezTo>
                  <a:cubicBezTo>
                    <a:pt x="580886" y="440780"/>
                    <a:pt x="580886" y="440780"/>
                    <a:pt x="574902" y="442274"/>
                  </a:cubicBezTo>
                  <a:cubicBezTo>
                    <a:pt x="574902" y="442274"/>
                    <a:pt x="574902" y="442274"/>
                    <a:pt x="561437" y="439286"/>
                  </a:cubicBezTo>
                  <a:cubicBezTo>
                    <a:pt x="561437" y="439286"/>
                    <a:pt x="561437" y="439286"/>
                    <a:pt x="552461" y="430321"/>
                  </a:cubicBezTo>
                  <a:cubicBezTo>
                    <a:pt x="552461" y="430321"/>
                    <a:pt x="552461" y="430321"/>
                    <a:pt x="552461" y="419862"/>
                  </a:cubicBezTo>
                  <a:cubicBezTo>
                    <a:pt x="552461" y="419862"/>
                    <a:pt x="552461" y="419862"/>
                    <a:pt x="547972" y="422850"/>
                  </a:cubicBezTo>
                  <a:cubicBezTo>
                    <a:pt x="547972" y="422850"/>
                    <a:pt x="547972" y="422850"/>
                    <a:pt x="530020" y="422850"/>
                  </a:cubicBezTo>
                  <a:cubicBezTo>
                    <a:pt x="530020" y="422850"/>
                    <a:pt x="530020" y="422850"/>
                    <a:pt x="521043" y="421356"/>
                  </a:cubicBezTo>
                  <a:cubicBezTo>
                    <a:pt x="521043" y="421356"/>
                    <a:pt x="521043" y="421356"/>
                    <a:pt x="510571" y="418368"/>
                  </a:cubicBezTo>
                  <a:cubicBezTo>
                    <a:pt x="510571" y="418368"/>
                    <a:pt x="510571" y="418368"/>
                    <a:pt x="491122" y="416873"/>
                  </a:cubicBezTo>
                  <a:cubicBezTo>
                    <a:pt x="491122" y="416873"/>
                    <a:pt x="491122" y="416873"/>
                    <a:pt x="471673" y="421356"/>
                  </a:cubicBezTo>
                  <a:cubicBezTo>
                    <a:pt x="471673" y="421356"/>
                    <a:pt x="471673" y="421356"/>
                    <a:pt x="458208" y="424344"/>
                  </a:cubicBezTo>
                  <a:cubicBezTo>
                    <a:pt x="458208" y="424344"/>
                    <a:pt x="458208" y="424344"/>
                    <a:pt x="461200" y="412391"/>
                  </a:cubicBezTo>
                  <a:cubicBezTo>
                    <a:pt x="461200" y="412391"/>
                    <a:pt x="461200" y="412391"/>
                    <a:pt x="456712" y="415379"/>
                  </a:cubicBezTo>
                  <a:cubicBezTo>
                    <a:pt x="456712" y="415379"/>
                    <a:pt x="456712" y="415379"/>
                    <a:pt x="449232" y="410897"/>
                  </a:cubicBezTo>
                  <a:cubicBezTo>
                    <a:pt x="449232" y="410897"/>
                    <a:pt x="449232" y="410897"/>
                    <a:pt x="443247" y="407908"/>
                  </a:cubicBezTo>
                  <a:cubicBezTo>
                    <a:pt x="443247" y="407908"/>
                    <a:pt x="443247" y="407908"/>
                    <a:pt x="437263" y="407908"/>
                  </a:cubicBezTo>
                  <a:cubicBezTo>
                    <a:pt x="437263" y="407908"/>
                    <a:pt x="437263" y="407908"/>
                    <a:pt x="432775" y="407908"/>
                  </a:cubicBezTo>
                  <a:cubicBezTo>
                    <a:pt x="432775" y="407908"/>
                    <a:pt x="432775" y="407908"/>
                    <a:pt x="425294" y="412391"/>
                  </a:cubicBezTo>
                  <a:cubicBezTo>
                    <a:pt x="425294" y="412391"/>
                    <a:pt x="425294" y="412391"/>
                    <a:pt x="419310" y="415379"/>
                  </a:cubicBezTo>
                  <a:cubicBezTo>
                    <a:pt x="419310" y="415379"/>
                    <a:pt x="419310" y="415379"/>
                    <a:pt x="413326" y="422850"/>
                  </a:cubicBezTo>
                  <a:cubicBezTo>
                    <a:pt x="413326" y="422850"/>
                    <a:pt x="413326" y="422850"/>
                    <a:pt x="410334" y="425838"/>
                  </a:cubicBezTo>
                  <a:cubicBezTo>
                    <a:pt x="410334" y="425838"/>
                    <a:pt x="410334" y="425838"/>
                    <a:pt x="402853" y="424344"/>
                  </a:cubicBezTo>
                  <a:cubicBezTo>
                    <a:pt x="402853" y="424344"/>
                    <a:pt x="402853" y="424344"/>
                    <a:pt x="410334" y="418368"/>
                  </a:cubicBezTo>
                  <a:cubicBezTo>
                    <a:pt x="410334" y="418368"/>
                    <a:pt x="410334" y="418368"/>
                    <a:pt x="419310" y="409403"/>
                  </a:cubicBezTo>
                  <a:cubicBezTo>
                    <a:pt x="419310" y="409403"/>
                    <a:pt x="419310" y="409403"/>
                    <a:pt x="425294" y="403426"/>
                  </a:cubicBezTo>
                  <a:cubicBezTo>
                    <a:pt x="425294" y="403426"/>
                    <a:pt x="425294" y="403426"/>
                    <a:pt x="429783" y="397449"/>
                  </a:cubicBezTo>
                  <a:cubicBezTo>
                    <a:pt x="429783" y="397449"/>
                    <a:pt x="429783" y="397449"/>
                    <a:pt x="426791" y="397449"/>
                  </a:cubicBezTo>
                  <a:cubicBezTo>
                    <a:pt x="426791" y="397449"/>
                    <a:pt x="426791" y="397449"/>
                    <a:pt x="420806" y="394461"/>
                  </a:cubicBezTo>
                  <a:cubicBezTo>
                    <a:pt x="420806" y="394461"/>
                    <a:pt x="420806" y="394461"/>
                    <a:pt x="420806" y="384002"/>
                  </a:cubicBezTo>
                  <a:cubicBezTo>
                    <a:pt x="420806" y="384002"/>
                    <a:pt x="420806" y="384002"/>
                    <a:pt x="414822" y="388484"/>
                  </a:cubicBezTo>
                  <a:cubicBezTo>
                    <a:pt x="414822" y="388484"/>
                    <a:pt x="414822" y="388484"/>
                    <a:pt x="413326" y="389978"/>
                  </a:cubicBezTo>
                  <a:cubicBezTo>
                    <a:pt x="413326" y="389978"/>
                    <a:pt x="413326" y="389978"/>
                    <a:pt x="402853" y="389978"/>
                  </a:cubicBezTo>
                  <a:cubicBezTo>
                    <a:pt x="402853" y="389978"/>
                    <a:pt x="402853" y="389978"/>
                    <a:pt x="393877" y="388484"/>
                  </a:cubicBezTo>
                  <a:cubicBezTo>
                    <a:pt x="393877" y="388484"/>
                    <a:pt x="393877" y="388484"/>
                    <a:pt x="389389" y="392967"/>
                  </a:cubicBezTo>
                  <a:cubicBezTo>
                    <a:pt x="389389" y="392967"/>
                    <a:pt x="389389" y="392967"/>
                    <a:pt x="386397" y="401932"/>
                  </a:cubicBezTo>
                  <a:cubicBezTo>
                    <a:pt x="386397" y="401932"/>
                    <a:pt x="386397" y="401932"/>
                    <a:pt x="392381" y="409403"/>
                  </a:cubicBezTo>
                  <a:cubicBezTo>
                    <a:pt x="392381" y="409403"/>
                    <a:pt x="392381" y="409403"/>
                    <a:pt x="389389" y="421356"/>
                  </a:cubicBezTo>
                  <a:cubicBezTo>
                    <a:pt x="389389" y="421356"/>
                    <a:pt x="389389" y="421356"/>
                    <a:pt x="381908" y="428827"/>
                  </a:cubicBezTo>
                  <a:cubicBezTo>
                    <a:pt x="381908" y="428827"/>
                    <a:pt x="381908" y="428827"/>
                    <a:pt x="374428" y="428827"/>
                  </a:cubicBezTo>
                  <a:cubicBezTo>
                    <a:pt x="374428" y="428827"/>
                    <a:pt x="374428" y="428827"/>
                    <a:pt x="365452" y="428827"/>
                  </a:cubicBezTo>
                  <a:cubicBezTo>
                    <a:pt x="365452" y="428827"/>
                    <a:pt x="365452" y="428827"/>
                    <a:pt x="362459" y="439286"/>
                  </a:cubicBezTo>
                  <a:cubicBezTo>
                    <a:pt x="362459" y="439286"/>
                    <a:pt x="362459" y="439286"/>
                    <a:pt x="350491" y="443769"/>
                  </a:cubicBezTo>
                  <a:cubicBezTo>
                    <a:pt x="350491" y="443769"/>
                    <a:pt x="350491" y="443769"/>
                    <a:pt x="348995" y="446757"/>
                  </a:cubicBezTo>
                  <a:cubicBezTo>
                    <a:pt x="348995" y="446757"/>
                    <a:pt x="348995" y="446757"/>
                    <a:pt x="338522" y="454228"/>
                  </a:cubicBezTo>
                  <a:cubicBezTo>
                    <a:pt x="338522" y="454228"/>
                    <a:pt x="338522" y="454228"/>
                    <a:pt x="328050" y="457216"/>
                  </a:cubicBezTo>
                  <a:cubicBezTo>
                    <a:pt x="328050" y="457216"/>
                    <a:pt x="328050" y="457216"/>
                    <a:pt x="322065" y="458710"/>
                  </a:cubicBezTo>
                  <a:cubicBezTo>
                    <a:pt x="322065" y="458710"/>
                    <a:pt x="322065" y="458710"/>
                    <a:pt x="319073" y="454228"/>
                  </a:cubicBezTo>
                  <a:cubicBezTo>
                    <a:pt x="319073" y="454228"/>
                    <a:pt x="319073" y="454228"/>
                    <a:pt x="317577" y="451239"/>
                  </a:cubicBezTo>
                  <a:cubicBezTo>
                    <a:pt x="317577" y="451239"/>
                    <a:pt x="317577" y="451239"/>
                    <a:pt x="325058" y="448251"/>
                  </a:cubicBezTo>
                  <a:cubicBezTo>
                    <a:pt x="325058" y="448251"/>
                    <a:pt x="325058" y="448251"/>
                    <a:pt x="331042" y="440780"/>
                  </a:cubicBezTo>
                  <a:cubicBezTo>
                    <a:pt x="331042" y="440780"/>
                    <a:pt x="331042" y="440780"/>
                    <a:pt x="323561" y="440780"/>
                  </a:cubicBezTo>
                  <a:cubicBezTo>
                    <a:pt x="323561" y="440780"/>
                    <a:pt x="323561" y="440780"/>
                    <a:pt x="320569" y="436298"/>
                  </a:cubicBezTo>
                  <a:cubicBezTo>
                    <a:pt x="320569" y="436298"/>
                    <a:pt x="320569" y="436298"/>
                    <a:pt x="328050" y="425838"/>
                  </a:cubicBezTo>
                  <a:cubicBezTo>
                    <a:pt x="328050" y="425838"/>
                    <a:pt x="328050" y="425838"/>
                    <a:pt x="331042" y="415379"/>
                  </a:cubicBezTo>
                  <a:cubicBezTo>
                    <a:pt x="331042" y="415379"/>
                    <a:pt x="331042" y="415379"/>
                    <a:pt x="335530" y="400438"/>
                  </a:cubicBezTo>
                  <a:cubicBezTo>
                    <a:pt x="335530" y="400438"/>
                    <a:pt x="335530" y="400438"/>
                    <a:pt x="343010" y="391473"/>
                  </a:cubicBezTo>
                  <a:cubicBezTo>
                    <a:pt x="343010" y="391473"/>
                    <a:pt x="343010" y="391473"/>
                    <a:pt x="369940" y="394461"/>
                  </a:cubicBezTo>
                  <a:cubicBezTo>
                    <a:pt x="369940" y="394461"/>
                    <a:pt x="369940" y="394461"/>
                    <a:pt x="365452" y="388484"/>
                  </a:cubicBezTo>
                  <a:cubicBezTo>
                    <a:pt x="365452" y="388484"/>
                    <a:pt x="365452" y="388484"/>
                    <a:pt x="357971" y="386990"/>
                  </a:cubicBezTo>
                  <a:cubicBezTo>
                    <a:pt x="357971" y="386990"/>
                    <a:pt x="357971" y="386990"/>
                    <a:pt x="344507" y="381013"/>
                  </a:cubicBezTo>
                  <a:cubicBezTo>
                    <a:pt x="344507" y="381013"/>
                    <a:pt x="344507" y="381013"/>
                    <a:pt x="334034" y="385496"/>
                  </a:cubicBezTo>
                  <a:cubicBezTo>
                    <a:pt x="334034" y="385496"/>
                    <a:pt x="334034" y="385496"/>
                    <a:pt x="325058" y="392967"/>
                  </a:cubicBezTo>
                  <a:cubicBezTo>
                    <a:pt x="325058" y="392967"/>
                    <a:pt x="325058" y="392967"/>
                    <a:pt x="316081" y="400438"/>
                  </a:cubicBezTo>
                  <a:cubicBezTo>
                    <a:pt x="316081" y="400438"/>
                    <a:pt x="316081" y="400438"/>
                    <a:pt x="311593" y="409403"/>
                  </a:cubicBezTo>
                  <a:cubicBezTo>
                    <a:pt x="311593" y="409403"/>
                    <a:pt x="311593" y="409403"/>
                    <a:pt x="310097" y="416873"/>
                  </a:cubicBezTo>
                  <a:cubicBezTo>
                    <a:pt x="310097" y="416873"/>
                    <a:pt x="310097" y="416873"/>
                    <a:pt x="304113" y="416873"/>
                  </a:cubicBezTo>
                  <a:cubicBezTo>
                    <a:pt x="304113" y="416873"/>
                    <a:pt x="304113" y="416873"/>
                    <a:pt x="304113" y="419862"/>
                  </a:cubicBezTo>
                  <a:cubicBezTo>
                    <a:pt x="304113" y="419862"/>
                    <a:pt x="304113" y="419862"/>
                    <a:pt x="307105" y="425838"/>
                  </a:cubicBezTo>
                  <a:cubicBezTo>
                    <a:pt x="307105" y="425838"/>
                    <a:pt x="307105" y="425838"/>
                    <a:pt x="305609" y="430321"/>
                  </a:cubicBezTo>
                  <a:cubicBezTo>
                    <a:pt x="305609" y="430321"/>
                    <a:pt x="305609" y="430321"/>
                    <a:pt x="301120" y="434803"/>
                  </a:cubicBezTo>
                  <a:cubicBezTo>
                    <a:pt x="301120" y="434803"/>
                    <a:pt x="301120" y="434803"/>
                    <a:pt x="290648" y="440780"/>
                  </a:cubicBezTo>
                  <a:cubicBezTo>
                    <a:pt x="290648" y="440780"/>
                    <a:pt x="290648" y="440780"/>
                    <a:pt x="284664" y="445263"/>
                  </a:cubicBezTo>
                  <a:cubicBezTo>
                    <a:pt x="284664" y="445263"/>
                    <a:pt x="284664" y="445263"/>
                    <a:pt x="277183" y="452734"/>
                  </a:cubicBezTo>
                  <a:cubicBezTo>
                    <a:pt x="277183" y="452734"/>
                    <a:pt x="277183" y="452734"/>
                    <a:pt x="275687" y="460204"/>
                  </a:cubicBezTo>
                  <a:cubicBezTo>
                    <a:pt x="275687" y="460204"/>
                    <a:pt x="275687" y="460204"/>
                    <a:pt x="286160" y="463193"/>
                  </a:cubicBezTo>
                  <a:cubicBezTo>
                    <a:pt x="286160" y="463193"/>
                    <a:pt x="286160" y="463193"/>
                    <a:pt x="287656" y="473652"/>
                  </a:cubicBezTo>
                  <a:cubicBezTo>
                    <a:pt x="287656" y="473652"/>
                    <a:pt x="287656" y="473652"/>
                    <a:pt x="283168" y="479629"/>
                  </a:cubicBezTo>
                  <a:cubicBezTo>
                    <a:pt x="283168" y="479629"/>
                    <a:pt x="283168" y="479629"/>
                    <a:pt x="275687" y="484111"/>
                  </a:cubicBezTo>
                  <a:cubicBezTo>
                    <a:pt x="275687" y="484111"/>
                    <a:pt x="275687" y="484111"/>
                    <a:pt x="266711" y="496064"/>
                  </a:cubicBezTo>
                  <a:cubicBezTo>
                    <a:pt x="266711" y="496064"/>
                    <a:pt x="266711" y="496064"/>
                    <a:pt x="253246" y="505029"/>
                  </a:cubicBezTo>
                  <a:cubicBezTo>
                    <a:pt x="253246" y="505029"/>
                    <a:pt x="253246" y="505029"/>
                    <a:pt x="226317" y="518477"/>
                  </a:cubicBezTo>
                  <a:cubicBezTo>
                    <a:pt x="226317" y="518477"/>
                    <a:pt x="226317" y="518477"/>
                    <a:pt x="224821" y="530430"/>
                  </a:cubicBezTo>
                  <a:cubicBezTo>
                    <a:pt x="224821" y="530430"/>
                    <a:pt x="224821" y="530430"/>
                    <a:pt x="214348" y="534913"/>
                  </a:cubicBezTo>
                  <a:cubicBezTo>
                    <a:pt x="214348" y="534913"/>
                    <a:pt x="214348" y="534913"/>
                    <a:pt x="203876" y="540890"/>
                  </a:cubicBezTo>
                  <a:cubicBezTo>
                    <a:pt x="203876" y="540890"/>
                    <a:pt x="203876" y="540890"/>
                    <a:pt x="190411" y="545372"/>
                  </a:cubicBezTo>
                  <a:cubicBezTo>
                    <a:pt x="190411" y="545372"/>
                    <a:pt x="190411" y="545372"/>
                    <a:pt x="185923" y="548360"/>
                  </a:cubicBezTo>
                  <a:cubicBezTo>
                    <a:pt x="185923" y="548360"/>
                    <a:pt x="185923" y="548360"/>
                    <a:pt x="179939" y="552843"/>
                  </a:cubicBezTo>
                  <a:cubicBezTo>
                    <a:pt x="179939" y="552843"/>
                    <a:pt x="179939" y="552843"/>
                    <a:pt x="175450" y="557325"/>
                  </a:cubicBezTo>
                  <a:cubicBezTo>
                    <a:pt x="175450" y="557325"/>
                    <a:pt x="175450" y="557325"/>
                    <a:pt x="172458" y="566290"/>
                  </a:cubicBezTo>
                  <a:cubicBezTo>
                    <a:pt x="172458" y="566290"/>
                    <a:pt x="172458" y="566290"/>
                    <a:pt x="164978" y="567785"/>
                  </a:cubicBezTo>
                  <a:cubicBezTo>
                    <a:pt x="164978" y="567785"/>
                    <a:pt x="164978" y="567785"/>
                    <a:pt x="154505" y="570773"/>
                  </a:cubicBezTo>
                  <a:cubicBezTo>
                    <a:pt x="154505" y="570773"/>
                    <a:pt x="154505" y="570773"/>
                    <a:pt x="147025" y="570773"/>
                  </a:cubicBezTo>
                  <a:cubicBezTo>
                    <a:pt x="147025" y="570773"/>
                    <a:pt x="147025" y="570773"/>
                    <a:pt x="139545" y="573761"/>
                  </a:cubicBezTo>
                  <a:cubicBezTo>
                    <a:pt x="139545" y="573761"/>
                    <a:pt x="139545" y="573761"/>
                    <a:pt x="129072" y="579738"/>
                  </a:cubicBezTo>
                  <a:cubicBezTo>
                    <a:pt x="129072" y="579738"/>
                    <a:pt x="129072" y="579738"/>
                    <a:pt x="132064" y="587209"/>
                  </a:cubicBezTo>
                  <a:cubicBezTo>
                    <a:pt x="132064" y="587209"/>
                    <a:pt x="132064" y="587209"/>
                    <a:pt x="129072" y="588703"/>
                  </a:cubicBezTo>
                  <a:cubicBezTo>
                    <a:pt x="129072" y="588703"/>
                    <a:pt x="129072" y="588703"/>
                    <a:pt x="121592" y="584220"/>
                  </a:cubicBezTo>
                  <a:cubicBezTo>
                    <a:pt x="121592" y="584220"/>
                    <a:pt x="121592" y="584220"/>
                    <a:pt x="114111" y="581232"/>
                  </a:cubicBezTo>
                  <a:cubicBezTo>
                    <a:pt x="114111" y="581232"/>
                    <a:pt x="114111" y="581232"/>
                    <a:pt x="108127" y="572267"/>
                  </a:cubicBezTo>
                  <a:cubicBezTo>
                    <a:pt x="108127" y="572267"/>
                    <a:pt x="108127" y="572267"/>
                    <a:pt x="106631" y="575255"/>
                  </a:cubicBezTo>
                  <a:cubicBezTo>
                    <a:pt x="106631" y="575255"/>
                    <a:pt x="106631" y="575255"/>
                    <a:pt x="106631" y="587209"/>
                  </a:cubicBezTo>
                  <a:cubicBezTo>
                    <a:pt x="106631" y="587209"/>
                    <a:pt x="106631" y="587209"/>
                    <a:pt x="97655" y="587209"/>
                  </a:cubicBezTo>
                  <a:cubicBezTo>
                    <a:pt x="97655" y="587209"/>
                    <a:pt x="97655" y="587209"/>
                    <a:pt x="97655" y="591691"/>
                  </a:cubicBezTo>
                  <a:cubicBezTo>
                    <a:pt x="97655" y="591691"/>
                    <a:pt x="97655" y="591691"/>
                    <a:pt x="88678" y="591691"/>
                  </a:cubicBezTo>
                  <a:cubicBezTo>
                    <a:pt x="88678" y="591691"/>
                    <a:pt x="88678" y="591691"/>
                    <a:pt x="88678" y="590197"/>
                  </a:cubicBezTo>
                  <a:cubicBezTo>
                    <a:pt x="88678" y="588703"/>
                    <a:pt x="84190" y="588703"/>
                    <a:pt x="84190" y="588703"/>
                  </a:cubicBezTo>
                  <a:cubicBezTo>
                    <a:pt x="84190" y="588703"/>
                    <a:pt x="84190" y="588703"/>
                    <a:pt x="78206" y="588703"/>
                  </a:cubicBezTo>
                  <a:cubicBezTo>
                    <a:pt x="78206" y="588703"/>
                    <a:pt x="78206" y="588703"/>
                    <a:pt x="70725" y="590197"/>
                  </a:cubicBezTo>
                  <a:cubicBezTo>
                    <a:pt x="70725" y="590197"/>
                    <a:pt x="70725" y="590197"/>
                    <a:pt x="61749" y="599162"/>
                  </a:cubicBezTo>
                  <a:cubicBezTo>
                    <a:pt x="61749" y="599162"/>
                    <a:pt x="61749" y="599162"/>
                    <a:pt x="45292" y="599162"/>
                  </a:cubicBezTo>
                  <a:cubicBezTo>
                    <a:pt x="45292" y="599162"/>
                    <a:pt x="45292" y="599162"/>
                    <a:pt x="30331" y="599162"/>
                  </a:cubicBezTo>
                  <a:cubicBezTo>
                    <a:pt x="30331" y="599162"/>
                    <a:pt x="30331" y="599162"/>
                    <a:pt x="30331" y="593185"/>
                  </a:cubicBezTo>
                  <a:cubicBezTo>
                    <a:pt x="30331" y="593185"/>
                    <a:pt x="30331" y="593185"/>
                    <a:pt x="40804" y="581232"/>
                  </a:cubicBezTo>
                  <a:cubicBezTo>
                    <a:pt x="40804" y="581232"/>
                    <a:pt x="40804" y="581232"/>
                    <a:pt x="58757" y="581232"/>
                  </a:cubicBezTo>
                  <a:cubicBezTo>
                    <a:pt x="58757" y="581232"/>
                    <a:pt x="58757" y="581232"/>
                    <a:pt x="66237" y="581232"/>
                  </a:cubicBezTo>
                  <a:cubicBezTo>
                    <a:pt x="66237" y="581232"/>
                    <a:pt x="66237" y="581232"/>
                    <a:pt x="73717" y="576750"/>
                  </a:cubicBezTo>
                  <a:cubicBezTo>
                    <a:pt x="73717" y="576750"/>
                    <a:pt x="73717" y="576750"/>
                    <a:pt x="84190" y="573761"/>
                  </a:cubicBezTo>
                  <a:cubicBezTo>
                    <a:pt x="84190" y="573761"/>
                    <a:pt x="84190" y="573761"/>
                    <a:pt x="88678" y="570773"/>
                  </a:cubicBezTo>
                  <a:cubicBezTo>
                    <a:pt x="88678" y="570773"/>
                    <a:pt x="88678" y="570773"/>
                    <a:pt x="93166" y="563302"/>
                  </a:cubicBezTo>
                  <a:cubicBezTo>
                    <a:pt x="93166" y="563302"/>
                    <a:pt x="93166" y="563302"/>
                    <a:pt x="102143" y="558820"/>
                  </a:cubicBezTo>
                  <a:cubicBezTo>
                    <a:pt x="102143" y="558820"/>
                    <a:pt x="102143" y="558820"/>
                    <a:pt x="115607" y="557325"/>
                  </a:cubicBezTo>
                  <a:cubicBezTo>
                    <a:pt x="115607" y="557325"/>
                    <a:pt x="115607" y="557325"/>
                    <a:pt x="123088" y="557325"/>
                  </a:cubicBezTo>
                  <a:cubicBezTo>
                    <a:pt x="123088" y="557325"/>
                    <a:pt x="123088" y="557325"/>
                    <a:pt x="129072" y="563302"/>
                  </a:cubicBezTo>
                  <a:cubicBezTo>
                    <a:pt x="129072" y="563302"/>
                    <a:pt x="129072" y="563302"/>
                    <a:pt x="135056" y="558820"/>
                  </a:cubicBezTo>
                  <a:cubicBezTo>
                    <a:pt x="135056" y="558820"/>
                    <a:pt x="135056" y="558820"/>
                    <a:pt x="141041" y="549855"/>
                  </a:cubicBezTo>
                  <a:cubicBezTo>
                    <a:pt x="141041" y="549855"/>
                    <a:pt x="141041" y="549855"/>
                    <a:pt x="148521" y="542384"/>
                  </a:cubicBezTo>
                  <a:cubicBezTo>
                    <a:pt x="148521" y="542384"/>
                    <a:pt x="148521" y="542384"/>
                    <a:pt x="156001" y="537901"/>
                  </a:cubicBezTo>
                  <a:cubicBezTo>
                    <a:pt x="156001" y="537901"/>
                    <a:pt x="156001" y="537901"/>
                    <a:pt x="170962" y="534913"/>
                  </a:cubicBezTo>
                  <a:cubicBezTo>
                    <a:pt x="170962" y="534913"/>
                    <a:pt x="170962" y="534913"/>
                    <a:pt x="176946" y="528936"/>
                  </a:cubicBezTo>
                  <a:cubicBezTo>
                    <a:pt x="176946" y="528936"/>
                    <a:pt x="176946" y="528936"/>
                    <a:pt x="184427" y="521465"/>
                  </a:cubicBezTo>
                  <a:cubicBezTo>
                    <a:pt x="184427" y="521465"/>
                    <a:pt x="184427" y="521465"/>
                    <a:pt x="193403" y="513994"/>
                  </a:cubicBezTo>
                  <a:cubicBezTo>
                    <a:pt x="193403" y="513994"/>
                    <a:pt x="193403" y="513994"/>
                    <a:pt x="200884" y="509512"/>
                  </a:cubicBezTo>
                  <a:cubicBezTo>
                    <a:pt x="200884" y="509512"/>
                    <a:pt x="200884" y="509512"/>
                    <a:pt x="203876" y="500547"/>
                  </a:cubicBezTo>
                  <a:cubicBezTo>
                    <a:pt x="203876" y="500547"/>
                    <a:pt x="203876" y="500547"/>
                    <a:pt x="205372" y="487099"/>
                  </a:cubicBezTo>
                  <a:cubicBezTo>
                    <a:pt x="205372" y="487099"/>
                    <a:pt x="205372" y="487099"/>
                    <a:pt x="208364" y="478134"/>
                  </a:cubicBezTo>
                  <a:cubicBezTo>
                    <a:pt x="208364" y="478134"/>
                    <a:pt x="208364" y="478134"/>
                    <a:pt x="209860" y="475146"/>
                  </a:cubicBezTo>
                  <a:cubicBezTo>
                    <a:pt x="209860" y="475146"/>
                    <a:pt x="209860" y="475146"/>
                    <a:pt x="217340" y="464687"/>
                  </a:cubicBezTo>
                  <a:cubicBezTo>
                    <a:pt x="217340" y="464687"/>
                    <a:pt x="217340" y="464687"/>
                    <a:pt x="212852" y="464687"/>
                  </a:cubicBezTo>
                  <a:cubicBezTo>
                    <a:pt x="212852" y="464687"/>
                    <a:pt x="212852" y="464687"/>
                    <a:pt x="205372" y="466181"/>
                  </a:cubicBezTo>
                  <a:cubicBezTo>
                    <a:pt x="205372" y="466181"/>
                    <a:pt x="205372" y="466181"/>
                    <a:pt x="200884" y="466181"/>
                  </a:cubicBezTo>
                  <a:cubicBezTo>
                    <a:pt x="200884" y="466181"/>
                    <a:pt x="200884" y="466181"/>
                    <a:pt x="193403" y="464687"/>
                  </a:cubicBezTo>
                  <a:cubicBezTo>
                    <a:pt x="193403" y="464687"/>
                    <a:pt x="193403" y="464687"/>
                    <a:pt x="190411" y="461699"/>
                  </a:cubicBezTo>
                  <a:cubicBezTo>
                    <a:pt x="190411" y="461699"/>
                    <a:pt x="190411" y="461699"/>
                    <a:pt x="197891" y="454228"/>
                  </a:cubicBezTo>
                  <a:cubicBezTo>
                    <a:pt x="197891" y="454228"/>
                    <a:pt x="197891" y="454228"/>
                    <a:pt x="190411" y="455722"/>
                  </a:cubicBezTo>
                  <a:cubicBezTo>
                    <a:pt x="190411" y="455722"/>
                    <a:pt x="190411" y="455722"/>
                    <a:pt x="185923" y="460204"/>
                  </a:cubicBezTo>
                  <a:cubicBezTo>
                    <a:pt x="185923" y="460204"/>
                    <a:pt x="185923" y="460204"/>
                    <a:pt x="182931" y="470664"/>
                  </a:cubicBezTo>
                  <a:cubicBezTo>
                    <a:pt x="182931" y="470664"/>
                    <a:pt x="182931" y="470664"/>
                    <a:pt x="178442" y="475146"/>
                  </a:cubicBezTo>
                  <a:cubicBezTo>
                    <a:pt x="178442" y="475146"/>
                    <a:pt x="178442" y="475146"/>
                    <a:pt x="176946" y="470664"/>
                  </a:cubicBezTo>
                  <a:cubicBezTo>
                    <a:pt x="176946" y="470664"/>
                    <a:pt x="176946" y="470664"/>
                    <a:pt x="172458" y="464687"/>
                  </a:cubicBezTo>
                  <a:cubicBezTo>
                    <a:pt x="172458" y="464687"/>
                    <a:pt x="172458" y="464687"/>
                    <a:pt x="164978" y="457216"/>
                  </a:cubicBezTo>
                  <a:cubicBezTo>
                    <a:pt x="164978" y="457216"/>
                    <a:pt x="164978" y="457216"/>
                    <a:pt x="153009" y="449745"/>
                  </a:cubicBezTo>
                  <a:cubicBezTo>
                    <a:pt x="153009" y="449745"/>
                    <a:pt x="153009" y="449745"/>
                    <a:pt x="150017" y="449745"/>
                  </a:cubicBezTo>
                  <a:cubicBezTo>
                    <a:pt x="150017" y="449745"/>
                    <a:pt x="150017" y="449745"/>
                    <a:pt x="139545" y="457216"/>
                  </a:cubicBezTo>
                  <a:cubicBezTo>
                    <a:pt x="139545" y="457216"/>
                    <a:pt x="139545" y="457216"/>
                    <a:pt x="133560" y="457216"/>
                  </a:cubicBezTo>
                  <a:cubicBezTo>
                    <a:pt x="133560" y="457216"/>
                    <a:pt x="133560" y="457216"/>
                    <a:pt x="124584" y="457216"/>
                  </a:cubicBezTo>
                  <a:cubicBezTo>
                    <a:pt x="124584" y="457216"/>
                    <a:pt x="124584" y="457216"/>
                    <a:pt x="126080" y="437792"/>
                  </a:cubicBezTo>
                  <a:cubicBezTo>
                    <a:pt x="126080" y="437792"/>
                    <a:pt x="126080" y="437792"/>
                    <a:pt x="127576" y="431815"/>
                  </a:cubicBezTo>
                  <a:cubicBezTo>
                    <a:pt x="127576" y="431815"/>
                    <a:pt x="127576" y="431815"/>
                    <a:pt x="132064" y="425838"/>
                  </a:cubicBezTo>
                  <a:cubicBezTo>
                    <a:pt x="132064" y="425838"/>
                    <a:pt x="132064" y="425838"/>
                    <a:pt x="132064" y="418368"/>
                  </a:cubicBezTo>
                  <a:cubicBezTo>
                    <a:pt x="132064" y="418368"/>
                    <a:pt x="132064" y="418368"/>
                    <a:pt x="130568" y="406414"/>
                  </a:cubicBezTo>
                  <a:cubicBezTo>
                    <a:pt x="130568" y="406414"/>
                    <a:pt x="130568" y="406414"/>
                    <a:pt x="127576" y="394461"/>
                  </a:cubicBezTo>
                  <a:cubicBezTo>
                    <a:pt x="127576" y="394461"/>
                    <a:pt x="127576" y="394461"/>
                    <a:pt x="124584" y="397449"/>
                  </a:cubicBezTo>
                  <a:cubicBezTo>
                    <a:pt x="124584" y="397449"/>
                    <a:pt x="124584" y="397449"/>
                    <a:pt x="118600" y="403426"/>
                  </a:cubicBezTo>
                  <a:cubicBezTo>
                    <a:pt x="118600" y="403426"/>
                    <a:pt x="118600" y="403426"/>
                    <a:pt x="114111" y="406414"/>
                  </a:cubicBezTo>
                  <a:cubicBezTo>
                    <a:pt x="114111" y="406414"/>
                    <a:pt x="114111" y="406414"/>
                    <a:pt x="109623" y="406414"/>
                  </a:cubicBezTo>
                  <a:cubicBezTo>
                    <a:pt x="109623" y="406414"/>
                    <a:pt x="109623" y="406414"/>
                    <a:pt x="105135" y="401932"/>
                  </a:cubicBezTo>
                  <a:cubicBezTo>
                    <a:pt x="105135" y="401932"/>
                    <a:pt x="105135" y="401932"/>
                    <a:pt x="102143" y="401932"/>
                  </a:cubicBezTo>
                  <a:cubicBezTo>
                    <a:pt x="102143" y="401932"/>
                    <a:pt x="102143" y="401932"/>
                    <a:pt x="96158" y="398943"/>
                  </a:cubicBezTo>
                  <a:cubicBezTo>
                    <a:pt x="96158" y="398943"/>
                    <a:pt x="96158" y="398943"/>
                    <a:pt x="91670" y="394461"/>
                  </a:cubicBezTo>
                  <a:cubicBezTo>
                    <a:pt x="91670" y="394461"/>
                    <a:pt x="91670" y="394461"/>
                    <a:pt x="87182" y="391473"/>
                  </a:cubicBezTo>
                  <a:cubicBezTo>
                    <a:pt x="87182" y="391473"/>
                    <a:pt x="87182" y="391473"/>
                    <a:pt x="82694" y="386990"/>
                  </a:cubicBezTo>
                  <a:cubicBezTo>
                    <a:pt x="82694" y="386990"/>
                    <a:pt x="82694" y="386990"/>
                    <a:pt x="81198" y="382508"/>
                  </a:cubicBezTo>
                  <a:cubicBezTo>
                    <a:pt x="81198" y="382508"/>
                    <a:pt x="81198" y="382508"/>
                    <a:pt x="79702" y="372048"/>
                  </a:cubicBezTo>
                  <a:cubicBezTo>
                    <a:pt x="79702" y="372048"/>
                    <a:pt x="79702" y="372048"/>
                    <a:pt x="85686" y="367566"/>
                  </a:cubicBezTo>
                  <a:cubicBezTo>
                    <a:pt x="85686" y="367566"/>
                    <a:pt x="85686" y="367566"/>
                    <a:pt x="91670" y="367566"/>
                  </a:cubicBezTo>
                  <a:cubicBezTo>
                    <a:pt x="91670" y="367566"/>
                    <a:pt x="91670" y="367566"/>
                    <a:pt x="99151" y="367566"/>
                  </a:cubicBezTo>
                  <a:cubicBezTo>
                    <a:pt x="99151" y="367566"/>
                    <a:pt x="99151" y="367566"/>
                    <a:pt x="106631" y="372048"/>
                  </a:cubicBezTo>
                  <a:cubicBezTo>
                    <a:pt x="106631" y="372048"/>
                    <a:pt x="106631" y="372048"/>
                    <a:pt x="109623" y="364578"/>
                  </a:cubicBezTo>
                  <a:cubicBezTo>
                    <a:pt x="109623" y="364578"/>
                    <a:pt x="109623" y="364578"/>
                    <a:pt x="105135" y="360095"/>
                  </a:cubicBezTo>
                  <a:cubicBezTo>
                    <a:pt x="105135" y="360095"/>
                    <a:pt x="105135" y="360095"/>
                    <a:pt x="103639" y="360095"/>
                  </a:cubicBezTo>
                  <a:cubicBezTo>
                    <a:pt x="103639" y="360095"/>
                    <a:pt x="103639" y="360095"/>
                    <a:pt x="96158" y="360095"/>
                  </a:cubicBezTo>
                  <a:cubicBezTo>
                    <a:pt x="96158" y="360095"/>
                    <a:pt x="96158" y="360095"/>
                    <a:pt x="91670" y="360095"/>
                  </a:cubicBezTo>
                  <a:cubicBezTo>
                    <a:pt x="91670" y="360095"/>
                    <a:pt x="91670" y="360095"/>
                    <a:pt x="82694" y="354118"/>
                  </a:cubicBezTo>
                  <a:cubicBezTo>
                    <a:pt x="82694" y="354118"/>
                    <a:pt x="82694" y="354118"/>
                    <a:pt x="79702" y="348142"/>
                  </a:cubicBezTo>
                  <a:cubicBezTo>
                    <a:pt x="79702" y="348142"/>
                    <a:pt x="79702" y="348142"/>
                    <a:pt x="76710" y="340671"/>
                  </a:cubicBezTo>
                  <a:cubicBezTo>
                    <a:pt x="76710" y="340671"/>
                    <a:pt x="76710" y="340671"/>
                    <a:pt x="73717" y="333200"/>
                  </a:cubicBezTo>
                  <a:cubicBezTo>
                    <a:pt x="73717" y="333200"/>
                    <a:pt x="73717" y="333200"/>
                    <a:pt x="73717" y="330212"/>
                  </a:cubicBezTo>
                  <a:cubicBezTo>
                    <a:pt x="73717" y="330212"/>
                    <a:pt x="73717" y="330212"/>
                    <a:pt x="76710" y="327223"/>
                  </a:cubicBezTo>
                  <a:cubicBezTo>
                    <a:pt x="76710" y="327223"/>
                    <a:pt x="76710" y="327223"/>
                    <a:pt x="81198" y="319752"/>
                  </a:cubicBezTo>
                  <a:cubicBezTo>
                    <a:pt x="81198" y="319752"/>
                    <a:pt x="81198" y="319752"/>
                    <a:pt x="88678" y="310787"/>
                  </a:cubicBezTo>
                  <a:cubicBezTo>
                    <a:pt x="88678" y="310787"/>
                    <a:pt x="88678" y="310787"/>
                    <a:pt x="97655" y="304811"/>
                  </a:cubicBezTo>
                  <a:cubicBezTo>
                    <a:pt x="97655" y="304811"/>
                    <a:pt x="97655" y="304811"/>
                    <a:pt x="103639" y="297340"/>
                  </a:cubicBezTo>
                  <a:cubicBezTo>
                    <a:pt x="103639" y="297340"/>
                    <a:pt x="103639" y="297340"/>
                    <a:pt x="105135" y="289869"/>
                  </a:cubicBezTo>
                  <a:cubicBezTo>
                    <a:pt x="105135" y="289869"/>
                    <a:pt x="105135" y="289869"/>
                    <a:pt x="112615" y="282398"/>
                  </a:cubicBezTo>
                  <a:cubicBezTo>
                    <a:pt x="112615" y="282398"/>
                    <a:pt x="112615" y="282398"/>
                    <a:pt x="118600" y="280904"/>
                  </a:cubicBezTo>
                  <a:cubicBezTo>
                    <a:pt x="118600" y="280904"/>
                    <a:pt x="118600" y="280904"/>
                    <a:pt x="123088" y="283892"/>
                  </a:cubicBezTo>
                  <a:cubicBezTo>
                    <a:pt x="123088" y="283892"/>
                    <a:pt x="123088" y="283892"/>
                    <a:pt x="127576" y="289869"/>
                  </a:cubicBezTo>
                  <a:cubicBezTo>
                    <a:pt x="127576" y="289869"/>
                    <a:pt x="127576" y="289869"/>
                    <a:pt x="130568" y="289869"/>
                  </a:cubicBezTo>
                  <a:cubicBezTo>
                    <a:pt x="130568" y="289869"/>
                    <a:pt x="130568" y="289869"/>
                    <a:pt x="136552" y="289869"/>
                  </a:cubicBezTo>
                  <a:cubicBezTo>
                    <a:pt x="136552" y="289869"/>
                    <a:pt x="136552" y="289869"/>
                    <a:pt x="139545" y="289869"/>
                  </a:cubicBezTo>
                  <a:cubicBezTo>
                    <a:pt x="139545" y="289869"/>
                    <a:pt x="139545" y="289869"/>
                    <a:pt x="144033" y="283892"/>
                  </a:cubicBezTo>
                  <a:cubicBezTo>
                    <a:pt x="144033" y="283892"/>
                    <a:pt x="144033" y="283892"/>
                    <a:pt x="148521" y="283892"/>
                  </a:cubicBezTo>
                  <a:cubicBezTo>
                    <a:pt x="148521" y="283892"/>
                    <a:pt x="148521" y="283892"/>
                    <a:pt x="150017" y="280904"/>
                  </a:cubicBezTo>
                  <a:cubicBezTo>
                    <a:pt x="150017" y="280904"/>
                    <a:pt x="150017" y="280904"/>
                    <a:pt x="153009" y="276422"/>
                  </a:cubicBezTo>
                  <a:cubicBezTo>
                    <a:pt x="153009" y="276422"/>
                    <a:pt x="153009" y="276422"/>
                    <a:pt x="154505" y="280904"/>
                  </a:cubicBezTo>
                  <a:cubicBezTo>
                    <a:pt x="154505" y="280904"/>
                    <a:pt x="154505" y="280904"/>
                    <a:pt x="158994" y="280904"/>
                  </a:cubicBezTo>
                  <a:cubicBezTo>
                    <a:pt x="158994" y="280904"/>
                    <a:pt x="158994" y="280904"/>
                    <a:pt x="161986" y="280904"/>
                  </a:cubicBezTo>
                  <a:cubicBezTo>
                    <a:pt x="161986" y="280904"/>
                    <a:pt x="161986" y="280904"/>
                    <a:pt x="167970" y="280904"/>
                  </a:cubicBezTo>
                  <a:cubicBezTo>
                    <a:pt x="167970" y="280904"/>
                    <a:pt x="167970" y="280904"/>
                    <a:pt x="172458" y="276422"/>
                  </a:cubicBezTo>
                  <a:cubicBezTo>
                    <a:pt x="172458" y="276422"/>
                    <a:pt x="172458" y="276422"/>
                    <a:pt x="176946" y="276422"/>
                  </a:cubicBezTo>
                  <a:cubicBezTo>
                    <a:pt x="176946" y="276422"/>
                    <a:pt x="176946" y="276422"/>
                    <a:pt x="178442" y="265962"/>
                  </a:cubicBezTo>
                  <a:cubicBezTo>
                    <a:pt x="178442" y="265962"/>
                    <a:pt x="178442" y="265962"/>
                    <a:pt x="175450" y="258491"/>
                  </a:cubicBezTo>
                  <a:cubicBezTo>
                    <a:pt x="175450" y="258491"/>
                    <a:pt x="175450" y="258491"/>
                    <a:pt x="172458" y="246538"/>
                  </a:cubicBezTo>
                  <a:cubicBezTo>
                    <a:pt x="172458" y="246538"/>
                    <a:pt x="172458" y="246538"/>
                    <a:pt x="178442" y="246538"/>
                  </a:cubicBezTo>
                  <a:cubicBezTo>
                    <a:pt x="178442" y="246538"/>
                    <a:pt x="178442" y="246538"/>
                    <a:pt x="184427" y="240561"/>
                  </a:cubicBezTo>
                  <a:cubicBezTo>
                    <a:pt x="184427" y="240561"/>
                    <a:pt x="184427" y="240561"/>
                    <a:pt x="182931" y="231596"/>
                  </a:cubicBezTo>
                  <a:cubicBezTo>
                    <a:pt x="182931" y="231596"/>
                    <a:pt x="182931" y="231596"/>
                    <a:pt x="173954" y="230102"/>
                  </a:cubicBezTo>
                  <a:cubicBezTo>
                    <a:pt x="173954" y="230102"/>
                    <a:pt x="173954" y="230102"/>
                    <a:pt x="169466" y="230102"/>
                  </a:cubicBezTo>
                  <a:cubicBezTo>
                    <a:pt x="169466" y="230102"/>
                    <a:pt x="169466" y="230102"/>
                    <a:pt x="164978" y="231596"/>
                  </a:cubicBezTo>
                  <a:cubicBezTo>
                    <a:pt x="164978" y="231596"/>
                    <a:pt x="164978" y="231596"/>
                    <a:pt x="160490" y="234585"/>
                  </a:cubicBezTo>
                  <a:cubicBezTo>
                    <a:pt x="160490" y="234585"/>
                    <a:pt x="160490" y="234585"/>
                    <a:pt x="157497" y="240561"/>
                  </a:cubicBezTo>
                  <a:cubicBezTo>
                    <a:pt x="157497" y="240561"/>
                    <a:pt x="157497" y="240561"/>
                    <a:pt x="153009" y="240561"/>
                  </a:cubicBezTo>
                  <a:cubicBezTo>
                    <a:pt x="153009" y="240561"/>
                    <a:pt x="153009" y="240561"/>
                    <a:pt x="148521" y="231596"/>
                  </a:cubicBezTo>
                  <a:cubicBezTo>
                    <a:pt x="148521" y="231596"/>
                    <a:pt x="148521" y="231596"/>
                    <a:pt x="136552" y="231596"/>
                  </a:cubicBezTo>
                  <a:cubicBezTo>
                    <a:pt x="136552" y="231596"/>
                    <a:pt x="136552" y="231596"/>
                    <a:pt x="123088" y="231596"/>
                  </a:cubicBezTo>
                  <a:cubicBezTo>
                    <a:pt x="123088" y="231596"/>
                    <a:pt x="123088" y="231596"/>
                    <a:pt x="112615" y="228608"/>
                  </a:cubicBezTo>
                  <a:cubicBezTo>
                    <a:pt x="112615" y="228608"/>
                    <a:pt x="112615" y="228608"/>
                    <a:pt x="102143" y="224125"/>
                  </a:cubicBezTo>
                  <a:cubicBezTo>
                    <a:pt x="102143" y="224125"/>
                    <a:pt x="102143" y="224125"/>
                    <a:pt x="96158" y="216654"/>
                  </a:cubicBezTo>
                  <a:cubicBezTo>
                    <a:pt x="96158" y="216654"/>
                    <a:pt x="96158" y="216654"/>
                    <a:pt x="94662" y="201713"/>
                  </a:cubicBezTo>
                  <a:cubicBezTo>
                    <a:pt x="94662" y="201713"/>
                    <a:pt x="94662" y="201713"/>
                    <a:pt x="102143" y="198724"/>
                  </a:cubicBezTo>
                  <a:cubicBezTo>
                    <a:pt x="102143" y="198724"/>
                    <a:pt x="102143" y="198724"/>
                    <a:pt x="106631" y="195736"/>
                  </a:cubicBezTo>
                  <a:cubicBezTo>
                    <a:pt x="106631" y="195736"/>
                    <a:pt x="106631" y="195736"/>
                    <a:pt x="96158" y="191254"/>
                  </a:cubicBezTo>
                  <a:cubicBezTo>
                    <a:pt x="96158" y="191254"/>
                    <a:pt x="96158" y="191254"/>
                    <a:pt x="90174" y="186771"/>
                  </a:cubicBezTo>
                  <a:cubicBezTo>
                    <a:pt x="90174" y="186771"/>
                    <a:pt x="90174" y="186771"/>
                    <a:pt x="82694" y="180794"/>
                  </a:cubicBezTo>
                  <a:cubicBezTo>
                    <a:pt x="82694" y="180794"/>
                    <a:pt x="82694" y="180794"/>
                    <a:pt x="81198" y="177806"/>
                  </a:cubicBezTo>
                  <a:cubicBezTo>
                    <a:pt x="81198" y="177806"/>
                    <a:pt x="81198" y="177806"/>
                    <a:pt x="87182" y="173324"/>
                  </a:cubicBezTo>
                  <a:cubicBezTo>
                    <a:pt x="87182" y="173324"/>
                    <a:pt x="87182" y="173324"/>
                    <a:pt x="91670" y="173324"/>
                  </a:cubicBezTo>
                  <a:cubicBezTo>
                    <a:pt x="91670" y="173324"/>
                    <a:pt x="91670" y="173324"/>
                    <a:pt x="100647" y="171829"/>
                  </a:cubicBezTo>
                  <a:cubicBezTo>
                    <a:pt x="100647" y="171829"/>
                    <a:pt x="100647" y="171829"/>
                    <a:pt x="112615" y="164359"/>
                  </a:cubicBezTo>
                  <a:cubicBezTo>
                    <a:pt x="112615" y="164359"/>
                    <a:pt x="112615" y="164359"/>
                    <a:pt x="114111" y="167347"/>
                  </a:cubicBezTo>
                  <a:cubicBezTo>
                    <a:pt x="114111" y="167347"/>
                    <a:pt x="114111" y="167347"/>
                    <a:pt x="121592" y="164359"/>
                  </a:cubicBezTo>
                  <a:cubicBezTo>
                    <a:pt x="121592" y="164359"/>
                    <a:pt x="121592" y="164359"/>
                    <a:pt x="121592" y="162864"/>
                  </a:cubicBezTo>
                  <a:cubicBezTo>
                    <a:pt x="121592" y="162864"/>
                    <a:pt x="121592" y="162864"/>
                    <a:pt x="126080" y="161370"/>
                  </a:cubicBezTo>
                  <a:cubicBezTo>
                    <a:pt x="126080" y="161370"/>
                    <a:pt x="126080" y="161370"/>
                    <a:pt x="135056" y="159876"/>
                  </a:cubicBezTo>
                  <a:cubicBezTo>
                    <a:pt x="135056" y="159876"/>
                    <a:pt x="135056" y="159876"/>
                    <a:pt x="145529" y="159876"/>
                  </a:cubicBezTo>
                  <a:cubicBezTo>
                    <a:pt x="145529" y="159876"/>
                    <a:pt x="145529" y="159876"/>
                    <a:pt x="150017" y="162864"/>
                  </a:cubicBezTo>
                  <a:cubicBezTo>
                    <a:pt x="150017" y="162864"/>
                    <a:pt x="150017" y="162864"/>
                    <a:pt x="147025" y="170335"/>
                  </a:cubicBezTo>
                  <a:cubicBezTo>
                    <a:pt x="147025" y="170335"/>
                    <a:pt x="147025" y="170335"/>
                    <a:pt x="147025" y="173324"/>
                  </a:cubicBezTo>
                  <a:cubicBezTo>
                    <a:pt x="147025" y="173324"/>
                    <a:pt x="147025" y="173324"/>
                    <a:pt x="151513" y="176312"/>
                  </a:cubicBezTo>
                  <a:cubicBezTo>
                    <a:pt x="151513" y="176312"/>
                    <a:pt x="151513" y="176312"/>
                    <a:pt x="156001" y="180794"/>
                  </a:cubicBezTo>
                  <a:cubicBezTo>
                    <a:pt x="156001" y="180794"/>
                    <a:pt x="156001" y="180794"/>
                    <a:pt x="164978" y="180794"/>
                  </a:cubicBezTo>
                  <a:cubicBezTo>
                    <a:pt x="164978" y="180794"/>
                    <a:pt x="164978" y="180794"/>
                    <a:pt x="176946" y="183783"/>
                  </a:cubicBezTo>
                  <a:cubicBezTo>
                    <a:pt x="176946" y="183783"/>
                    <a:pt x="176946" y="183783"/>
                    <a:pt x="185923" y="179300"/>
                  </a:cubicBezTo>
                  <a:cubicBezTo>
                    <a:pt x="185923" y="179300"/>
                    <a:pt x="185923" y="179300"/>
                    <a:pt x="191907" y="173324"/>
                  </a:cubicBezTo>
                  <a:cubicBezTo>
                    <a:pt x="191907" y="173324"/>
                    <a:pt x="191907" y="173324"/>
                    <a:pt x="199387" y="168841"/>
                  </a:cubicBezTo>
                  <a:cubicBezTo>
                    <a:pt x="199387" y="168841"/>
                    <a:pt x="193403" y="165853"/>
                    <a:pt x="191907" y="165853"/>
                  </a:cubicBezTo>
                  <a:cubicBezTo>
                    <a:pt x="188915" y="165853"/>
                    <a:pt x="185923" y="162864"/>
                    <a:pt x="185923" y="162864"/>
                  </a:cubicBezTo>
                  <a:cubicBezTo>
                    <a:pt x="185923" y="162864"/>
                    <a:pt x="185923" y="162864"/>
                    <a:pt x="181435" y="159876"/>
                  </a:cubicBezTo>
                  <a:cubicBezTo>
                    <a:pt x="181435" y="159876"/>
                    <a:pt x="181435" y="159876"/>
                    <a:pt x="181435" y="153899"/>
                  </a:cubicBezTo>
                  <a:cubicBezTo>
                    <a:pt x="181435" y="153899"/>
                    <a:pt x="181435" y="153899"/>
                    <a:pt x="179939" y="146428"/>
                  </a:cubicBezTo>
                  <a:cubicBezTo>
                    <a:pt x="179939" y="146428"/>
                    <a:pt x="179939" y="146428"/>
                    <a:pt x="157497" y="140452"/>
                  </a:cubicBezTo>
                  <a:cubicBezTo>
                    <a:pt x="157497" y="140452"/>
                    <a:pt x="157497" y="140452"/>
                    <a:pt x="157497" y="118039"/>
                  </a:cubicBezTo>
                  <a:cubicBezTo>
                    <a:pt x="157497" y="118039"/>
                    <a:pt x="157497" y="118039"/>
                    <a:pt x="147025" y="107580"/>
                  </a:cubicBezTo>
                  <a:cubicBezTo>
                    <a:pt x="147025" y="107580"/>
                    <a:pt x="147025" y="107580"/>
                    <a:pt x="126080" y="85168"/>
                  </a:cubicBezTo>
                  <a:cubicBezTo>
                    <a:pt x="126080" y="85168"/>
                    <a:pt x="126080" y="85168"/>
                    <a:pt x="129072" y="85168"/>
                  </a:cubicBezTo>
                  <a:cubicBezTo>
                    <a:pt x="129072" y="85168"/>
                    <a:pt x="129072" y="85168"/>
                    <a:pt x="129072" y="80685"/>
                  </a:cubicBezTo>
                  <a:cubicBezTo>
                    <a:pt x="129072" y="80685"/>
                    <a:pt x="129072" y="80685"/>
                    <a:pt x="136552" y="80685"/>
                  </a:cubicBezTo>
                  <a:cubicBezTo>
                    <a:pt x="136552" y="80685"/>
                    <a:pt x="136552" y="80685"/>
                    <a:pt x="136552" y="74708"/>
                  </a:cubicBezTo>
                  <a:cubicBezTo>
                    <a:pt x="136552" y="74708"/>
                    <a:pt x="136552" y="74708"/>
                    <a:pt x="138048" y="67238"/>
                  </a:cubicBezTo>
                  <a:cubicBezTo>
                    <a:pt x="138048" y="67238"/>
                    <a:pt x="138048" y="67238"/>
                    <a:pt x="142537" y="67238"/>
                  </a:cubicBezTo>
                  <a:cubicBezTo>
                    <a:pt x="142537" y="67238"/>
                    <a:pt x="142537" y="67238"/>
                    <a:pt x="147025" y="70226"/>
                  </a:cubicBezTo>
                  <a:cubicBezTo>
                    <a:pt x="147025" y="70226"/>
                    <a:pt x="147025" y="70226"/>
                    <a:pt x="154505" y="70226"/>
                  </a:cubicBezTo>
                  <a:cubicBezTo>
                    <a:pt x="154505" y="70226"/>
                    <a:pt x="154505" y="70226"/>
                    <a:pt x="157497" y="70226"/>
                  </a:cubicBezTo>
                  <a:cubicBezTo>
                    <a:pt x="157497" y="70226"/>
                    <a:pt x="157497" y="70226"/>
                    <a:pt x="164978" y="70226"/>
                  </a:cubicBezTo>
                  <a:cubicBezTo>
                    <a:pt x="164978" y="70226"/>
                    <a:pt x="164978" y="70226"/>
                    <a:pt x="178442" y="65743"/>
                  </a:cubicBezTo>
                  <a:cubicBezTo>
                    <a:pt x="178442" y="65743"/>
                    <a:pt x="178442" y="65743"/>
                    <a:pt x="182931" y="61261"/>
                  </a:cubicBezTo>
                  <a:cubicBezTo>
                    <a:pt x="182931" y="61261"/>
                    <a:pt x="182931" y="61261"/>
                    <a:pt x="187419" y="53790"/>
                  </a:cubicBezTo>
                  <a:cubicBezTo>
                    <a:pt x="187419" y="53790"/>
                    <a:pt x="187419" y="53790"/>
                    <a:pt x="187419" y="41837"/>
                  </a:cubicBezTo>
                  <a:cubicBezTo>
                    <a:pt x="187419" y="41837"/>
                    <a:pt x="187419" y="41837"/>
                    <a:pt x="191907" y="41837"/>
                  </a:cubicBezTo>
                  <a:cubicBezTo>
                    <a:pt x="191907" y="41837"/>
                    <a:pt x="191907" y="41837"/>
                    <a:pt x="196395" y="37354"/>
                  </a:cubicBezTo>
                  <a:cubicBezTo>
                    <a:pt x="196395" y="37354"/>
                    <a:pt x="196395" y="37354"/>
                    <a:pt x="205372" y="29883"/>
                  </a:cubicBezTo>
                  <a:cubicBezTo>
                    <a:pt x="205372" y="29883"/>
                    <a:pt x="205372" y="29883"/>
                    <a:pt x="221829" y="26895"/>
                  </a:cubicBezTo>
                  <a:cubicBezTo>
                    <a:pt x="221829" y="26895"/>
                    <a:pt x="221829" y="26895"/>
                    <a:pt x="227813" y="19424"/>
                  </a:cubicBezTo>
                  <a:cubicBezTo>
                    <a:pt x="227813" y="19424"/>
                    <a:pt x="227813" y="19424"/>
                    <a:pt x="233797" y="16436"/>
                  </a:cubicBezTo>
                  <a:cubicBezTo>
                    <a:pt x="233797" y="16436"/>
                    <a:pt x="233797" y="16436"/>
                    <a:pt x="238285" y="11953"/>
                  </a:cubicBezTo>
                  <a:cubicBezTo>
                    <a:pt x="238285" y="11953"/>
                    <a:pt x="238285" y="11953"/>
                    <a:pt x="262223" y="13447"/>
                  </a:cubicBezTo>
                  <a:cubicBezTo>
                    <a:pt x="262223" y="13447"/>
                    <a:pt x="262223" y="13447"/>
                    <a:pt x="265215" y="5977"/>
                  </a:cubicBezTo>
                  <a:cubicBezTo>
                    <a:pt x="265215" y="5977"/>
                    <a:pt x="265215" y="5977"/>
                    <a:pt x="277183" y="0"/>
                  </a:cubicBezTo>
                  <a:close/>
                </a:path>
              </a:pathLst>
            </a:custGeom>
            <a:solidFill>
              <a:schemeClr val="accent3"/>
            </a:solidFill>
            <a:ln w="0" cap="flat">
              <a:solidFill>
                <a:schemeClr val="tx2"/>
              </a:solidFill>
              <a:prstDash val="solid"/>
              <a:miter lim="800000"/>
              <a:headEnd/>
              <a:tailEnd/>
            </a:ln>
          </p:spPr>
          <p:txBody>
            <a:bodyPr vert="horz" wrap="square" lIns="34290" tIns="17145" rIns="34290" bIns="17145"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75" b="1" i="0" u="none" strike="noStrike" kern="1200" cap="none" spc="0" normalizeH="0" baseline="0" noProof="0">
                <a:ln>
                  <a:noFill/>
                </a:ln>
                <a:solidFill>
                  <a:prstClr val="black"/>
                </a:solidFill>
                <a:effectLst/>
                <a:uLnTx/>
                <a:uFillTx/>
                <a:latin typeface="Source Sans Pro" panose="020B0503030403020204" pitchFamily="34" charset="0"/>
                <a:ea typeface="+mn-ea"/>
                <a:cs typeface="+mn-cs"/>
              </a:endParaRPr>
            </a:p>
          </p:txBody>
        </p:sp>
        <p:sp>
          <p:nvSpPr>
            <p:cNvPr id="121" name="Freeform 69">
              <a:extLst>
                <a:ext uri="{FF2B5EF4-FFF2-40B4-BE49-F238E27FC236}">
                  <a16:creationId xmlns:a16="http://schemas.microsoft.com/office/drawing/2014/main" id="{27F4FEF3-7D00-770D-5EB8-53DD6FCC3A67}"/>
                </a:ext>
              </a:extLst>
            </p:cNvPr>
            <p:cNvSpPr>
              <a:spLocks/>
            </p:cNvSpPr>
            <p:nvPr/>
          </p:nvSpPr>
          <p:spPr bwMode="auto">
            <a:xfrm>
              <a:off x="5957637" y="3282926"/>
              <a:ext cx="448593" cy="285010"/>
            </a:xfrm>
            <a:custGeom>
              <a:avLst/>
              <a:gdLst>
                <a:gd name="connsiteX0" fmla="*/ 373837 w 470138"/>
                <a:gd name="connsiteY0" fmla="*/ 178512 h 298698"/>
                <a:gd name="connsiteX1" fmla="*/ 376847 w 470138"/>
                <a:gd name="connsiteY1" fmla="*/ 178512 h 298698"/>
                <a:gd name="connsiteX2" fmla="*/ 382865 w 470138"/>
                <a:gd name="connsiteY2" fmla="*/ 178512 h 298698"/>
                <a:gd name="connsiteX3" fmla="*/ 391894 w 470138"/>
                <a:gd name="connsiteY3" fmla="*/ 184447 h 298698"/>
                <a:gd name="connsiteX4" fmla="*/ 399417 w 470138"/>
                <a:gd name="connsiteY4" fmla="*/ 191866 h 298698"/>
                <a:gd name="connsiteX5" fmla="*/ 405436 w 470138"/>
                <a:gd name="connsiteY5" fmla="*/ 193350 h 298698"/>
                <a:gd name="connsiteX6" fmla="*/ 409950 w 470138"/>
                <a:gd name="connsiteY6" fmla="*/ 193350 h 298698"/>
                <a:gd name="connsiteX7" fmla="*/ 417474 w 470138"/>
                <a:gd name="connsiteY7" fmla="*/ 193350 h 298698"/>
                <a:gd name="connsiteX8" fmla="*/ 432521 w 470138"/>
                <a:gd name="connsiteY8" fmla="*/ 199285 h 298698"/>
                <a:gd name="connsiteX9" fmla="*/ 441549 w 470138"/>
                <a:gd name="connsiteY9" fmla="*/ 206704 h 298698"/>
                <a:gd name="connsiteX10" fmla="*/ 441549 w 470138"/>
                <a:gd name="connsiteY10" fmla="*/ 212639 h 298698"/>
                <a:gd name="connsiteX11" fmla="*/ 444558 w 470138"/>
                <a:gd name="connsiteY11" fmla="*/ 225993 h 298698"/>
                <a:gd name="connsiteX12" fmla="*/ 449072 w 470138"/>
                <a:gd name="connsiteY12" fmla="*/ 225993 h 298698"/>
                <a:gd name="connsiteX13" fmla="*/ 452082 w 470138"/>
                <a:gd name="connsiteY13" fmla="*/ 225993 h 298698"/>
                <a:gd name="connsiteX14" fmla="*/ 452082 w 470138"/>
                <a:gd name="connsiteY14" fmla="*/ 234896 h 298698"/>
                <a:gd name="connsiteX15" fmla="*/ 456596 w 470138"/>
                <a:gd name="connsiteY15" fmla="*/ 234896 h 298698"/>
                <a:gd name="connsiteX16" fmla="*/ 462615 w 470138"/>
                <a:gd name="connsiteY16" fmla="*/ 240831 h 298698"/>
                <a:gd name="connsiteX17" fmla="*/ 470138 w 470138"/>
                <a:gd name="connsiteY17" fmla="*/ 240831 h 298698"/>
                <a:gd name="connsiteX18" fmla="*/ 462615 w 470138"/>
                <a:gd name="connsiteY18" fmla="*/ 251217 h 298698"/>
                <a:gd name="connsiteX19" fmla="*/ 456596 w 470138"/>
                <a:gd name="connsiteY19" fmla="*/ 254185 h 298698"/>
                <a:gd name="connsiteX20" fmla="*/ 449072 w 470138"/>
                <a:gd name="connsiteY20" fmla="*/ 267539 h 298698"/>
                <a:gd name="connsiteX21" fmla="*/ 440044 w 470138"/>
                <a:gd name="connsiteY21" fmla="*/ 270506 h 298698"/>
                <a:gd name="connsiteX22" fmla="*/ 421988 w 470138"/>
                <a:gd name="connsiteY22" fmla="*/ 270506 h 298698"/>
                <a:gd name="connsiteX23" fmla="*/ 418978 w 470138"/>
                <a:gd name="connsiteY23" fmla="*/ 274958 h 298698"/>
                <a:gd name="connsiteX24" fmla="*/ 406941 w 470138"/>
                <a:gd name="connsiteY24" fmla="*/ 274958 h 298698"/>
                <a:gd name="connsiteX25" fmla="*/ 403931 w 470138"/>
                <a:gd name="connsiteY25" fmla="*/ 285344 h 298698"/>
                <a:gd name="connsiteX26" fmla="*/ 402427 w 470138"/>
                <a:gd name="connsiteY26" fmla="*/ 292763 h 298698"/>
                <a:gd name="connsiteX27" fmla="*/ 399417 w 470138"/>
                <a:gd name="connsiteY27" fmla="*/ 295731 h 298698"/>
                <a:gd name="connsiteX28" fmla="*/ 396408 w 470138"/>
                <a:gd name="connsiteY28" fmla="*/ 298698 h 298698"/>
                <a:gd name="connsiteX29" fmla="*/ 391894 w 470138"/>
                <a:gd name="connsiteY29" fmla="*/ 298698 h 298698"/>
                <a:gd name="connsiteX30" fmla="*/ 387380 w 470138"/>
                <a:gd name="connsiteY30" fmla="*/ 291279 h 298698"/>
                <a:gd name="connsiteX31" fmla="*/ 376847 w 470138"/>
                <a:gd name="connsiteY31" fmla="*/ 286828 h 298698"/>
                <a:gd name="connsiteX32" fmla="*/ 370828 w 470138"/>
                <a:gd name="connsiteY32" fmla="*/ 280893 h 298698"/>
                <a:gd name="connsiteX33" fmla="*/ 370828 w 470138"/>
                <a:gd name="connsiteY33" fmla="*/ 277925 h 298698"/>
                <a:gd name="connsiteX34" fmla="*/ 370828 w 470138"/>
                <a:gd name="connsiteY34" fmla="*/ 273474 h 298698"/>
                <a:gd name="connsiteX35" fmla="*/ 370828 w 470138"/>
                <a:gd name="connsiteY35" fmla="*/ 267539 h 298698"/>
                <a:gd name="connsiteX36" fmla="*/ 370828 w 470138"/>
                <a:gd name="connsiteY36" fmla="*/ 264571 h 298698"/>
                <a:gd name="connsiteX37" fmla="*/ 370828 w 470138"/>
                <a:gd name="connsiteY37" fmla="*/ 252701 h 298698"/>
                <a:gd name="connsiteX38" fmla="*/ 370828 w 470138"/>
                <a:gd name="connsiteY38" fmla="*/ 249733 h 298698"/>
                <a:gd name="connsiteX39" fmla="*/ 370828 w 470138"/>
                <a:gd name="connsiteY39" fmla="*/ 242315 h 298698"/>
                <a:gd name="connsiteX40" fmla="*/ 363304 w 470138"/>
                <a:gd name="connsiteY40" fmla="*/ 231928 h 298698"/>
                <a:gd name="connsiteX41" fmla="*/ 358790 w 470138"/>
                <a:gd name="connsiteY41" fmla="*/ 227477 h 298698"/>
                <a:gd name="connsiteX42" fmla="*/ 358790 w 470138"/>
                <a:gd name="connsiteY42" fmla="*/ 223025 h 298698"/>
                <a:gd name="connsiteX43" fmla="*/ 358790 w 470138"/>
                <a:gd name="connsiteY43" fmla="*/ 220058 h 298698"/>
                <a:gd name="connsiteX44" fmla="*/ 363304 w 470138"/>
                <a:gd name="connsiteY44" fmla="*/ 214123 h 298698"/>
                <a:gd name="connsiteX45" fmla="*/ 370828 w 470138"/>
                <a:gd name="connsiteY45" fmla="*/ 212639 h 298698"/>
                <a:gd name="connsiteX46" fmla="*/ 376847 w 470138"/>
                <a:gd name="connsiteY46" fmla="*/ 206704 h 298698"/>
                <a:gd name="connsiteX47" fmla="*/ 376847 w 470138"/>
                <a:gd name="connsiteY47" fmla="*/ 199285 h 298698"/>
                <a:gd name="connsiteX48" fmla="*/ 373837 w 470138"/>
                <a:gd name="connsiteY48" fmla="*/ 185931 h 298698"/>
                <a:gd name="connsiteX49" fmla="*/ 373837 w 470138"/>
                <a:gd name="connsiteY49" fmla="*/ 182963 h 298698"/>
                <a:gd name="connsiteX50" fmla="*/ 373837 w 470138"/>
                <a:gd name="connsiteY50" fmla="*/ 178512 h 298698"/>
                <a:gd name="connsiteX51" fmla="*/ 275720 w 470138"/>
                <a:gd name="connsiteY51" fmla="*/ 116651 h 298698"/>
                <a:gd name="connsiteX52" fmla="*/ 281022 w 470138"/>
                <a:gd name="connsiteY52" fmla="*/ 116651 h 298698"/>
                <a:gd name="connsiteX53" fmla="*/ 284556 w 470138"/>
                <a:gd name="connsiteY53" fmla="*/ 116651 h 298698"/>
                <a:gd name="connsiteX54" fmla="*/ 288091 w 470138"/>
                <a:gd name="connsiteY54" fmla="*/ 120186 h 298698"/>
                <a:gd name="connsiteX55" fmla="*/ 291626 w 470138"/>
                <a:gd name="connsiteY55" fmla="*/ 125488 h 298698"/>
                <a:gd name="connsiteX56" fmla="*/ 291626 w 470138"/>
                <a:gd name="connsiteY56" fmla="*/ 130790 h 298698"/>
                <a:gd name="connsiteX57" fmla="*/ 284556 w 470138"/>
                <a:gd name="connsiteY57" fmla="*/ 134325 h 298698"/>
                <a:gd name="connsiteX58" fmla="*/ 281022 w 470138"/>
                <a:gd name="connsiteY58" fmla="*/ 130790 h 298698"/>
                <a:gd name="connsiteX59" fmla="*/ 281022 w 470138"/>
                <a:gd name="connsiteY59" fmla="*/ 125488 h 298698"/>
                <a:gd name="connsiteX60" fmla="*/ 275720 w 470138"/>
                <a:gd name="connsiteY60" fmla="*/ 121953 h 298698"/>
                <a:gd name="connsiteX61" fmla="*/ 275720 w 470138"/>
                <a:gd name="connsiteY61" fmla="*/ 120186 h 298698"/>
                <a:gd name="connsiteX62" fmla="*/ 309302 w 470138"/>
                <a:gd name="connsiteY62" fmla="*/ 107814 h 298698"/>
                <a:gd name="connsiteX63" fmla="*/ 314604 w 470138"/>
                <a:gd name="connsiteY63" fmla="*/ 107814 h 298698"/>
                <a:gd name="connsiteX64" fmla="*/ 319906 w 470138"/>
                <a:gd name="connsiteY64" fmla="*/ 113116 h 298698"/>
                <a:gd name="connsiteX65" fmla="*/ 323441 w 470138"/>
                <a:gd name="connsiteY65" fmla="*/ 116651 h 298698"/>
                <a:gd name="connsiteX66" fmla="*/ 330511 w 470138"/>
                <a:gd name="connsiteY66" fmla="*/ 120186 h 298698"/>
                <a:gd name="connsiteX67" fmla="*/ 330511 w 470138"/>
                <a:gd name="connsiteY67" fmla="*/ 116651 h 298698"/>
                <a:gd name="connsiteX68" fmla="*/ 339348 w 470138"/>
                <a:gd name="connsiteY68" fmla="*/ 116651 h 298698"/>
                <a:gd name="connsiteX69" fmla="*/ 344650 w 470138"/>
                <a:gd name="connsiteY69" fmla="*/ 116651 h 298698"/>
                <a:gd name="connsiteX70" fmla="*/ 351720 w 470138"/>
                <a:gd name="connsiteY70" fmla="*/ 121954 h 298698"/>
                <a:gd name="connsiteX71" fmla="*/ 364092 w 470138"/>
                <a:gd name="connsiteY71" fmla="*/ 130791 h 298698"/>
                <a:gd name="connsiteX72" fmla="*/ 364092 w 470138"/>
                <a:gd name="connsiteY72" fmla="*/ 139628 h 298698"/>
                <a:gd name="connsiteX73" fmla="*/ 358789 w 470138"/>
                <a:gd name="connsiteY73" fmla="*/ 144930 h 298698"/>
                <a:gd name="connsiteX74" fmla="*/ 353487 w 470138"/>
                <a:gd name="connsiteY74" fmla="*/ 144930 h 298698"/>
                <a:gd name="connsiteX75" fmla="*/ 348185 w 470138"/>
                <a:gd name="connsiteY75" fmla="*/ 144930 h 298698"/>
                <a:gd name="connsiteX76" fmla="*/ 348185 w 470138"/>
                <a:gd name="connsiteY76" fmla="*/ 146698 h 298698"/>
                <a:gd name="connsiteX77" fmla="*/ 335813 w 470138"/>
                <a:gd name="connsiteY77" fmla="*/ 146698 h 298698"/>
                <a:gd name="connsiteX78" fmla="*/ 330511 w 470138"/>
                <a:gd name="connsiteY78" fmla="*/ 146698 h 298698"/>
                <a:gd name="connsiteX79" fmla="*/ 328743 w 470138"/>
                <a:gd name="connsiteY79" fmla="*/ 146698 h 298698"/>
                <a:gd name="connsiteX80" fmla="*/ 325209 w 470138"/>
                <a:gd name="connsiteY80" fmla="*/ 141396 h 298698"/>
                <a:gd name="connsiteX81" fmla="*/ 323441 w 470138"/>
                <a:gd name="connsiteY81" fmla="*/ 134326 h 298698"/>
                <a:gd name="connsiteX82" fmla="*/ 325209 w 470138"/>
                <a:gd name="connsiteY82" fmla="*/ 127256 h 298698"/>
                <a:gd name="connsiteX83" fmla="*/ 316371 w 470138"/>
                <a:gd name="connsiteY83" fmla="*/ 127256 h 298698"/>
                <a:gd name="connsiteX84" fmla="*/ 309302 w 470138"/>
                <a:gd name="connsiteY84" fmla="*/ 125488 h 298698"/>
                <a:gd name="connsiteX85" fmla="*/ 309302 w 470138"/>
                <a:gd name="connsiteY85" fmla="*/ 120186 h 298698"/>
                <a:gd name="connsiteX86" fmla="*/ 309302 w 470138"/>
                <a:gd name="connsiteY86" fmla="*/ 116651 h 298698"/>
                <a:gd name="connsiteX87" fmla="*/ 309302 w 470138"/>
                <a:gd name="connsiteY87" fmla="*/ 111349 h 298698"/>
                <a:gd name="connsiteX88" fmla="*/ 258045 w 470138"/>
                <a:gd name="connsiteY88" fmla="*/ 93675 h 298698"/>
                <a:gd name="connsiteX89" fmla="*/ 261580 w 470138"/>
                <a:gd name="connsiteY89" fmla="*/ 93675 h 298698"/>
                <a:gd name="connsiteX90" fmla="*/ 272184 w 470138"/>
                <a:gd name="connsiteY90" fmla="*/ 93675 h 298698"/>
                <a:gd name="connsiteX91" fmla="*/ 281021 w 470138"/>
                <a:gd name="connsiteY91" fmla="*/ 93675 h 298698"/>
                <a:gd name="connsiteX92" fmla="*/ 282788 w 470138"/>
                <a:gd name="connsiteY92" fmla="*/ 100745 h 298698"/>
                <a:gd name="connsiteX93" fmla="*/ 302230 w 470138"/>
                <a:gd name="connsiteY93" fmla="*/ 100745 h 298698"/>
                <a:gd name="connsiteX94" fmla="*/ 293393 w 470138"/>
                <a:gd name="connsiteY94" fmla="*/ 106047 h 298698"/>
                <a:gd name="connsiteX95" fmla="*/ 291625 w 470138"/>
                <a:gd name="connsiteY95" fmla="*/ 107815 h 298698"/>
                <a:gd name="connsiteX96" fmla="*/ 291625 w 470138"/>
                <a:gd name="connsiteY96" fmla="*/ 104280 h 298698"/>
                <a:gd name="connsiteX97" fmla="*/ 286323 w 470138"/>
                <a:gd name="connsiteY97" fmla="*/ 104280 h 298698"/>
                <a:gd name="connsiteX98" fmla="*/ 282788 w 470138"/>
                <a:gd name="connsiteY98" fmla="*/ 104280 h 298698"/>
                <a:gd name="connsiteX99" fmla="*/ 277486 w 470138"/>
                <a:gd name="connsiteY99" fmla="*/ 104280 h 298698"/>
                <a:gd name="connsiteX100" fmla="*/ 273951 w 470138"/>
                <a:gd name="connsiteY100" fmla="*/ 104280 h 298698"/>
                <a:gd name="connsiteX101" fmla="*/ 270417 w 470138"/>
                <a:gd name="connsiteY101" fmla="*/ 104280 h 298698"/>
                <a:gd name="connsiteX102" fmla="*/ 265114 w 470138"/>
                <a:gd name="connsiteY102" fmla="*/ 104280 h 298698"/>
                <a:gd name="connsiteX103" fmla="*/ 258045 w 470138"/>
                <a:gd name="connsiteY103" fmla="*/ 102512 h 298698"/>
                <a:gd name="connsiteX104" fmla="*/ 258045 w 470138"/>
                <a:gd name="connsiteY104" fmla="*/ 100745 h 298698"/>
                <a:gd name="connsiteX105" fmla="*/ 258045 w 470138"/>
                <a:gd name="connsiteY105" fmla="*/ 97210 h 298698"/>
                <a:gd name="connsiteX106" fmla="*/ 187348 w 470138"/>
                <a:gd name="connsiteY106" fmla="*/ 51256 h 298698"/>
                <a:gd name="connsiteX107" fmla="*/ 194417 w 470138"/>
                <a:gd name="connsiteY107" fmla="*/ 51256 h 298698"/>
                <a:gd name="connsiteX108" fmla="*/ 197952 w 470138"/>
                <a:gd name="connsiteY108" fmla="*/ 51256 h 298698"/>
                <a:gd name="connsiteX109" fmla="*/ 201487 w 470138"/>
                <a:gd name="connsiteY109" fmla="*/ 53023 h 298698"/>
                <a:gd name="connsiteX110" fmla="*/ 203254 w 470138"/>
                <a:gd name="connsiteY110" fmla="*/ 56558 h 298698"/>
                <a:gd name="connsiteX111" fmla="*/ 208557 w 470138"/>
                <a:gd name="connsiteY111" fmla="*/ 65395 h 298698"/>
                <a:gd name="connsiteX112" fmla="*/ 213859 w 470138"/>
                <a:gd name="connsiteY112" fmla="*/ 65395 h 298698"/>
                <a:gd name="connsiteX113" fmla="*/ 217394 w 470138"/>
                <a:gd name="connsiteY113" fmla="*/ 74233 h 298698"/>
                <a:gd name="connsiteX114" fmla="*/ 217394 w 470138"/>
                <a:gd name="connsiteY114" fmla="*/ 81303 h 298698"/>
                <a:gd name="connsiteX115" fmla="*/ 217394 w 470138"/>
                <a:gd name="connsiteY115" fmla="*/ 86605 h 298698"/>
                <a:gd name="connsiteX116" fmla="*/ 212092 w 470138"/>
                <a:gd name="connsiteY116" fmla="*/ 86605 h 298698"/>
                <a:gd name="connsiteX117" fmla="*/ 206789 w 470138"/>
                <a:gd name="connsiteY117" fmla="*/ 81303 h 298698"/>
                <a:gd name="connsiteX118" fmla="*/ 203254 w 470138"/>
                <a:gd name="connsiteY118" fmla="*/ 77768 h 298698"/>
                <a:gd name="connsiteX119" fmla="*/ 194417 w 470138"/>
                <a:gd name="connsiteY119" fmla="*/ 81303 h 298698"/>
                <a:gd name="connsiteX120" fmla="*/ 187348 w 470138"/>
                <a:gd name="connsiteY120" fmla="*/ 83070 h 298698"/>
                <a:gd name="connsiteX121" fmla="*/ 182046 w 470138"/>
                <a:gd name="connsiteY121" fmla="*/ 79535 h 298698"/>
                <a:gd name="connsiteX122" fmla="*/ 178511 w 470138"/>
                <a:gd name="connsiteY122" fmla="*/ 74233 h 298698"/>
                <a:gd name="connsiteX123" fmla="*/ 169674 w 470138"/>
                <a:gd name="connsiteY123" fmla="*/ 68930 h 298698"/>
                <a:gd name="connsiteX124" fmla="*/ 169674 w 470138"/>
                <a:gd name="connsiteY124" fmla="*/ 63628 h 298698"/>
                <a:gd name="connsiteX125" fmla="*/ 169674 w 470138"/>
                <a:gd name="connsiteY125" fmla="*/ 56558 h 298698"/>
                <a:gd name="connsiteX126" fmla="*/ 174976 w 470138"/>
                <a:gd name="connsiteY126" fmla="*/ 56558 h 298698"/>
                <a:gd name="connsiteX127" fmla="*/ 180278 w 470138"/>
                <a:gd name="connsiteY127" fmla="*/ 56558 h 298698"/>
                <a:gd name="connsiteX128" fmla="*/ 180278 w 470138"/>
                <a:gd name="connsiteY128" fmla="*/ 53023 h 298698"/>
                <a:gd name="connsiteX129" fmla="*/ 12372 w 470138"/>
                <a:gd name="connsiteY129" fmla="*/ 15908 h 298698"/>
                <a:gd name="connsiteX130" fmla="*/ 12372 w 470138"/>
                <a:gd name="connsiteY130" fmla="*/ 21210 h 298698"/>
                <a:gd name="connsiteX131" fmla="*/ 12372 w 470138"/>
                <a:gd name="connsiteY131" fmla="*/ 24745 h 298698"/>
                <a:gd name="connsiteX132" fmla="*/ 8837 w 470138"/>
                <a:gd name="connsiteY132" fmla="*/ 28280 h 298698"/>
                <a:gd name="connsiteX133" fmla="*/ 7069 w 470138"/>
                <a:gd name="connsiteY133" fmla="*/ 31815 h 298698"/>
                <a:gd name="connsiteX134" fmla="*/ 7069 w 470138"/>
                <a:gd name="connsiteY134" fmla="*/ 38885 h 298698"/>
                <a:gd name="connsiteX135" fmla="*/ 0 w 470138"/>
                <a:gd name="connsiteY135" fmla="*/ 35350 h 298698"/>
                <a:gd name="connsiteX136" fmla="*/ 0 w 470138"/>
                <a:gd name="connsiteY136" fmla="*/ 31815 h 298698"/>
                <a:gd name="connsiteX137" fmla="*/ 0 w 470138"/>
                <a:gd name="connsiteY137" fmla="*/ 28280 h 298698"/>
                <a:gd name="connsiteX138" fmla="*/ 7069 w 470138"/>
                <a:gd name="connsiteY138" fmla="*/ 21210 h 298698"/>
                <a:gd name="connsiteX139" fmla="*/ 58325 w 470138"/>
                <a:gd name="connsiteY139" fmla="*/ 0 h 298698"/>
                <a:gd name="connsiteX140" fmla="*/ 63627 w 470138"/>
                <a:gd name="connsiteY140" fmla="*/ 0 h 298698"/>
                <a:gd name="connsiteX141" fmla="*/ 77767 w 470138"/>
                <a:gd name="connsiteY141" fmla="*/ 0 h 298698"/>
                <a:gd name="connsiteX142" fmla="*/ 83069 w 470138"/>
                <a:gd name="connsiteY142" fmla="*/ 0 h 298698"/>
                <a:gd name="connsiteX143" fmla="*/ 88372 w 470138"/>
                <a:gd name="connsiteY143" fmla="*/ 8837 h 298698"/>
                <a:gd name="connsiteX144" fmla="*/ 88372 w 470138"/>
                <a:gd name="connsiteY144" fmla="*/ 10604 h 298698"/>
                <a:gd name="connsiteX145" fmla="*/ 88372 w 470138"/>
                <a:gd name="connsiteY145" fmla="*/ 15907 h 298698"/>
                <a:gd name="connsiteX146" fmla="*/ 86604 w 470138"/>
                <a:gd name="connsiteY146" fmla="*/ 21209 h 298698"/>
                <a:gd name="connsiteX147" fmla="*/ 86604 w 470138"/>
                <a:gd name="connsiteY147" fmla="*/ 22977 h 298698"/>
                <a:gd name="connsiteX148" fmla="*/ 81302 w 470138"/>
                <a:gd name="connsiteY148" fmla="*/ 28279 h 298698"/>
                <a:gd name="connsiteX149" fmla="*/ 77767 w 470138"/>
                <a:gd name="connsiteY149" fmla="*/ 28279 h 298698"/>
                <a:gd name="connsiteX150" fmla="*/ 72465 w 470138"/>
                <a:gd name="connsiteY150" fmla="*/ 28279 h 298698"/>
                <a:gd name="connsiteX151" fmla="*/ 68930 w 470138"/>
                <a:gd name="connsiteY151" fmla="*/ 28279 h 298698"/>
                <a:gd name="connsiteX152" fmla="*/ 60092 w 470138"/>
                <a:gd name="connsiteY152" fmla="*/ 22977 h 298698"/>
                <a:gd name="connsiteX153" fmla="*/ 58325 w 470138"/>
                <a:gd name="connsiteY153" fmla="*/ 22977 h 298698"/>
                <a:gd name="connsiteX154" fmla="*/ 49488 w 470138"/>
                <a:gd name="connsiteY154" fmla="*/ 15907 h 298698"/>
                <a:gd name="connsiteX155" fmla="*/ 49488 w 470138"/>
                <a:gd name="connsiteY155" fmla="*/ 7070 h 298698"/>
                <a:gd name="connsiteX156" fmla="*/ 49488 w 470138"/>
                <a:gd name="connsiteY156" fmla="*/ 3535 h 29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Lst>
              <a:rect l="l" t="t" r="r" b="b"/>
              <a:pathLst>
                <a:path w="470138" h="298698">
                  <a:moveTo>
                    <a:pt x="373837" y="178512"/>
                  </a:moveTo>
                  <a:cubicBezTo>
                    <a:pt x="376847" y="178512"/>
                    <a:pt x="376847" y="178512"/>
                    <a:pt x="376847" y="178512"/>
                  </a:cubicBezTo>
                  <a:cubicBezTo>
                    <a:pt x="382865" y="178512"/>
                    <a:pt x="382865" y="178512"/>
                    <a:pt x="382865" y="178512"/>
                  </a:cubicBezTo>
                  <a:cubicBezTo>
                    <a:pt x="391894" y="184447"/>
                    <a:pt x="391894" y="184447"/>
                    <a:pt x="391894" y="184447"/>
                  </a:cubicBezTo>
                  <a:cubicBezTo>
                    <a:pt x="399417" y="191866"/>
                    <a:pt x="399417" y="191866"/>
                    <a:pt x="399417" y="191866"/>
                  </a:cubicBezTo>
                  <a:cubicBezTo>
                    <a:pt x="399417" y="191866"/>
                    <a:pt x="403931" y="193350"/>
                    <a:pt x="405436" y="193350"/>
                  </a:cubicBezTo>
                  <a:cubicBezTo>
                    <a:pt x="406941" y="193350"/>
                    <a:pt x="408445" y="193350"/>
                    <a:pt x="409950" y="193350"/>
                  </a:cubicBezTo>
                  <a:cubicBezTo>
                    <a:pt x="411455" y="193350"/>
                    <a:pt x="417474" y="193350"/>
                    <a:pt x="417474" y="193350"/>
                  </a:cubicBezTo>
                  <a:cubicBezTo>
                    <a:pt x="432521" y="199285"/>
                    <a:pt x="432521" y="199285"/>
                    <a:pt x="432521" y="199285"/>
                  </a:cubicBezTo>
                  <a:cubicBezTo>
                    <a:pt x="441549" y="206704"/>
                    <a:pt x="441549" y="206704"/>
                    <a:pt x="441549" y="206704"/>
                  </a:cubicBezTo>
                  <a:cubicBezTo>
                    <a:pt x="441549" y="212639"/>
                    <a:pt x="441549" y="212639"/>
                    <a:pt x="441549" y="212639"/>
                  </a:cubicBezTo>
                  <a:cubicBezTo>
                    <a:pt x="444558" y="225993"/>
                    <a:pt x="444558" y="225993"/>
                    <a:pt x="444558" y="225993"/>
                  </a:cubicBezTo>
                  <a:cubicBezTo>
                    <a:pt x="449072" y="225993"/>
                    <a:pt x="449072" y="225993"/>
                    <a:pt x="449072" y="225993"/>
                  </a:cubicBezTo>
                  <a:cubicBezTo>
                    <a:pt x="452082" y="225993"/>
                    <a:pt x="452082" y="225993"/>
                    <a:pt x="452082" y="225993"/>
                  </a:cubicBezTo>
                  <a:cubicBezTo>
                    <a:pt x="452082" y="234896"/>
                    <a:pt x="452082" y="234896"/>
                    <a:pt x="452082" y="234896"/>
                  </a:cubicBezTo>
                  <a:cubicBezTo>
                    <a:pt x="456596" y="234896"/>
                    <a:pt x="456596" y="234896"/>
                    <a:pt x="456596" y="234896"/>
                  </a:cubicBezTo>
                  <a:cubicBezTo>
                    <a:pt x="462615" y="240831"/>
                    <a:pt x="462615" y="240831"/>
                    <a:pt x="462615" y="240831"/>
                  </a:cubicBezTo>
                  <a:cubicBezTo>
                    <a:pt x="470138" y="240831"/>
                    <a:pt x="470138" y="240831"/>
                    <a:pt x="470138" y="240831"/>
                  </a:cubicBezTo>
                  <a:cubicBezTo>
                    <a:pt x="462615" y="251217"/>
                    <a:pt x="462615" y="251217"/>
                    <a:pt x="462615" y="251217"/>
                  </a:cubicBezTo>
                  <a:cubicBezTo>
                    <a:pt x="456596" y="254185"/>
                    <a:pt x="456596" y="254185"/>
                    <a:pt x="456596" y="254185"/>
                  </a:cubicBezTo>
                  <a:cubicBezTo>
                    <a:pt x="449072" y="267539"/>
                    <a:pt x="449072" y="267539"/>
                    <a:pt x="449072" y="267539"/>
                  </a:cubicBezTo>
                  <a:cubicBezTo>
                    <a:pt x="440044" y="270506"/>
                    <a:pt x="440044" y="270506"/>
                    <a:pt x="440044" y="270506"/>
                  </a:cubicBezTo>
                  <a:cubicBezTo>
                    <a:pt x="421988" y="270506"/>
                    <a:pt x="421988" y="270506"/>
                    <a:pt x="421988" y="270506"/>
                  </a:cubicBezTo>
                  <a:cubicBezTo>
                    <a:pt x="418978" y="274958"/>
                    <a:pt x="418978" y="274958"/>
                    <a:pt x="418978" y="274958"/>
                  </a:cubicBezTo>
                  <a:cubicBezTo>
                    <a:pt x="406941" y="274958"/>
                    <a:pt x="406941" y="274958"/>
                    <a:pt x="406941" y="274958"/>
                  </a:cubicBezTo>
                  <a:cubicBezTo>
                    <a:pt x="403931" y="285344"/>
                    <a:pt x="403931" y="285344"/>
                    <a:pt x="403931" y="285344"/>
                  </a:cubicBezTo>
                  <a:cubicBezTo>
                    <a:pt x="402427" y="292763"/>
                    <a:pt x="402427" y="292763"/>
                    <a:pt x="402427" y="292763"/>
                  </a:cubicBezTo>
                  <a:cubicBezTo>
                    <a:pt x="399417" y="295731"/>
                    <a:pt x="399417" y="295731"/>
                    <a:pt x="399417" y="295731"/>
                  </a:cubicBezTo>
                  <a:cubicBezTo>
                    <a:pt x="396408" y="298698"/>
                    <a:pt x="396408" y="298698"/>
                    <a:pt x="396408" y="298698"/>
                  </a:cubicBezTo>
                  <a:cubicBezTo>
                    <a:pt x="391894" y="298698"/>
                    <a:pt x="391894" y="298698"/>
                    <a:pt x="391894" y="298698"/>
                  </a:cubicBezTo>
                  <a:cubicBezTo>
                    <a:pt x="387380" y="291279"/>
                    <a:pt x="387380" y="291279"/>
                    <a:pt x="387380" y="291279"/>
                  </a:cubicBezTo>
                  <a:cubicBezTo>
                    <a:pt x="376847" y="286828"/>
                    <a:pt x="376847" y="286828"/>
                    <a:pt x="376847" y="286828"/>
                  </a:cubicBezTo>
                  <a:cubicBezTo>
                    <a:pt x="370828" y="280893"/>
                    <a:pt x="370828" y="280893"/>
                    <a:pt x="370828" y="280893"/>
                  </a:cubicBezTo>
                  <a:cubicBezTo>
                    <a:pt x="370828" y="277925"/>
                    <a:pt x="370828" y="277925"/>
                    <a:pt x="370828" y="277925"/>
                  </a:cubicBezTo>
                  <a:cubicBezTo>
                    <a:pt x="370828" y="273474"/>
                    <a:pt x="370828" y="273474"/>
                    <a:pt x="370828" y="273474"/>
                  </a:cubicBezTo>
                  <a:cubicBezTo>
                    <a:pt x="370828" y="267539"/>
                    <a:pt x="370828" y="267539"/>
                    <a:pt x="370828" y="267539"/>
                  </a:cubicBezTo>
                  <a:cubicBezTo>
                    <a:pt x="370828" y="264571"/>
                    <a:pt x="370828" y="264571"/>
                    <a:pt x="370828" y="264571"/>
                  </a:cubicBezTo>
                  <a:cubicBezTo>
                    <a:pt x="370828" y="252701"/>
                    <a:pt x="370828" y="252701"/>
                    <a:pt x="370828" y="252701"/>
                  </a:cubicBezTo>
                  <a:cubicBezTo>
                    <a:pt x="370828" y="249733"/>
                    <a:pt x="370828" y="249733"/>
                    <a:pt x="370828" y="249733"/>
                  </a:cubicBezTo>
                  <a:cubicBezTo>
                    <a:pt x="370828" y="242315"/>
                    <a:pt x="370828" y="242315"/>
                    <a:pt x="370828" y="242315"/>
                  </a:cubicBezTo>
                  <a:cubicBezTo>
                    <a:pt x="363304" y="231928"/>
                    <a:pt x="363304" y="231928"/>
                    <a:pt x="363304" y="231928"/>
                  </a:cubicBezTo>
                  <a:cubicBezTo>
                    <a:pt x="358790" y="227477"/>
                    <a:pt x="358790" y="227477"/>
                    <a:pt x="358790" y="227477"/>
                  </a:cubicBezTo>
                  <a:cubicBezTo>
                    <a:pt x="358790" y="223025"/>
                    <a:pt x="358790" y="223025"/>
                    <a:pt x="358790" y="223025"/>
                  </a:cubicBezTo>
                  <a:cubicBezTo>
                    <a:pt x="358790" y="220058"/>
                    <a:pt x="358790" y="220058"/>
                    <a:pt x="358790" y="220058"/>
                  </a:cubicBezTo>
                  <a:cubicBezTo>
                    <a:pt x="363304" y="214123"/>
                    <a:pt x="363304" y="214123"/>
                    <a:pt x="363304" y="214123"/>
                  </a:cubicBezTo>
                  <a:cubicBezTo>
                    <a:pt x="370828" y="212639"/>
                    <a:pt x="370828" y="212639"/>
                    <a:pt x="370828" y="212639"/>
                  </a:cubicBezTo>
                  <a:cubicBezTo>
                    <a:pt x="376847" y="206704"/>
                    <a:pt x="376847" y="206704"/>
                    <a:pt x="376847" y="206704"/>
                  </a:cubicBezTo>
                  <a:lnTo>
                    <a:pt x="376847" y="199285"/>
                  </a:lnTo>
                  <a:cubicBezTo>
                    <a:pt x="373837" y="185931"/>
                    <a:pt x="373837" y="185931"/>
                    <a:pt x="373837" y="185931"/>
                  </a:cubicBezTo>
                  <a:cubicBezTo>
                    <a:pt x="373837" y="182963"/>
                    <a:pt x="373837" y="182963"/>
                    <a:pt x="373837" y="182963"/>
                  </a:cubicBezTo>
                  <a:cubicBezTo>
                    <a:pt x="373837" y="178512"/>
                    <a:pt x="373837" y="178512"/>
                    <a:pt x="373837" y="178512"/>
                  </a:cubicBezTo>
                  <a:close/>
                  <a:moveTo>
                    <a:pt x="275720" y="116651"/>
                  </a:moveTo>
                  <a:lnTo>
                    <a:pt x="281022" y="116651"/>
                  </a:lnTo>
                  <a:lnTo>
                    <a:pt x="284556" y="116651"/>
                  </a:lnTo>
                  <a:lnTo>
                    <a:pt x="288091" y="120186"/>
                  </a:lnTo>
                  <a:lnTo>
                    <a:pt x="291626" y="125488"/>
                  </a:lnTo>
                  <a:lnTo>
                    <a:pt x="291626" y="130790"/>
                  </a:lnTo>
                  <a:lnTo>
                    <a:pt x="284556" y="134325"/>
                  </a:lnTo>
                  <a:lnTo>
                    <a:pt x="281022" y="130790"/>
                  </a:lnTo>
                  <a:lnTo>
                    <a:pt x="281022" y="125488"/>
                  </a:lnTo>
                  <a:lnTo>
                    <a:pt x="275720" y="121953"/>
                  </a:lnTo>
                  <a:lnTo>
                    <a:pt x="275720" y="120186"/>
                  </a:lnTo>
                  <a:close/>
                  <a:moveTo>
                    <a:pt x="309302" y="107814"/>
                  </a:moveTo>
                  <a:lnTo>
                    <a:pt x="314604" y="107814"/>
                  </a:lnTo>
                  <a:lnTo>
                    <a:pt x="319906" y="113116"/>
                  </a:lnTo>
                  <a:lnTo>
                    <a:pt x="323441" y="116651"/>
                  </a:lnTo>
                  <a:lnTo>
                    <a:pt x="330511" y="120186"/>
                  </a:lnTo>
                  <a:lnTo>
                    <a:pt x="330511" y="116651"/>
                  </a:lnTo>
                  <a:lnTo>
                    <a:pt x="339348" y="116651"/>
                  </a:lnTo>
                  <a:lnTo>
                    <a:pt x="344650" y="116651"/>
                  </a:lnTo>
                  <a:lnTo>
                    <a:pt x="351720" y="121954"/>
                  </a:lnTo>
                  <a:lnTo>
                    <a:pt x="364092" y="130791"/>
                  </a:lnTo>
                  <a:lnTo>
                    <a:pt x="364092" y="139628"/>
                  </a:lnTo>
                  <a:lnTo>
                    <a:pt x="358789" y="144930"/>
                  </a:lnTo>
                  <a:lnTo>
                    <a:pt x="353487" y="144930"/>
                  </a:lnTo>
                  <a:lnTo>
                    <a:pt x="348185" y="144930"/>
                  </a:lnTo>
                  <a:lnTo>
                    <a:pt x="348185" y="146698"/>
                  </a:lnTo>
                  <a:lnTo>
                    <a:pt x="335813" y="146698"/>
                  </a:lnTo>
                  <a:lnTo>
                    <a:pt x="330511" y="146698"/>
                  </a:lnTo>
                  <a:lnTo>
                    <a:pt x="328743" y="146698"/>
                  </a:lnTo>
                  <a:lnTo>
                    <a:pt x="325209" y="141396"/>
                  </a:lnTo>
                  <a:lnTo>
                    <a:pt x="323441" y="134326"/>
                  </a:lnTo>
                  <a:lnTo>
                    <a:pt x="325209" y="127256"/>
                  </a:lnTo>
                  <a:lnTo>
                    <a:pt x="316371" y="127256"/>
                  </a:lnTo>
                  <a:lnTo>
                    <a:pt x="309302" y="125488"/>
                  </a:lnTo>
                  <a:lnTo>
                    <a:pt x="309302" y="120186"/>
                  </a:lnTo>
                  <a:lnTo>
                    <a:pt x="309302" y="116651"/>
                  </a:lnTo>
                  <a:lnTo>
                    <a:pt x="309302" y="111349"/>
                  </a:lnTo>
                  <a:close/>
                  <a:moveTo>
                    <a:pt x="258045" y="93675"/>
                  </a:moveTo>
                  <a:lnTo>
                    <a:pt x="261580" y="93675"/>
                  </a:lnTo>
                  <a:lnTo>
                    <a:pt x="272184" y="93675"/>
                  </a:lnTo>
                  <a:lnTo>
                    <a:pt x="281021" y="93675"/>
                  </a:lnTo>
                  <a:lnTo>
                    <a:pt x="282788" y="100745"/>
                  </a:lnTo>
                  <a:lnTo>
                    <a:pt x="302230" y="100745"/>
                  </a:lnTo>
                  <a:lnTo>
                    <a:pt x="293393" y="106047"/>
                  </a:lnTo>
                  <a:lnTo>
                    <a:pt x="291625" y="107815"/>
                  </a:lnTo>
                  <a:lnTo>
                    <a:pt x="291625" y="104280"/>
                  </a:lnTo>
                  <a:lnTo>
                    <a:pt x="286323" y="104280"/>
                  </a:lnTo>
                  <a:lnTo>
                    <a:pt x="282788" y="104280"/>
                  </a:lnTo>
                  <a:lnTo>
                    <a:pt x="277486" y="104280"/>
                  </a:lnTo>
                  <a:lnTo>
                    <a:pt x="273951" y="104280"/>
                  </a:lnTo>
                  <a:lnTo>
                    <a:pt x="270417" y="104280"/>
                  </a:lnTo>
                  <a:lnTo>
                    <a:pt x="265114" y="104280"/>
                  </a:lnTo>
                  <a:lnTo>
                    <a:pt x="258045" y="102512"/>
                  </a:lnTo>
                  <a:lnTo>
                    <a:pt x="258045" y="100745"/>
                  </a:lnTo>
                  <a:lnTo>
                    <a:pt x="258045" y="97210"/>
                  </a:lnTo>
                  <a:close/>
                  <a:moveTo>
                    <a:pt x="187348" y="51256"/>
                  </a:moveTo>
                  <a:lnTo>
                    <a:pt x="194417" y="51256"/>
                  </a:lnTo>
                  <a:lnTo>
                    <a:pt x="197952" y="51256"/>
                  </a:lnTo>
                  <a:lnTo>
                    <a:pt x="201487" y="53023"/>
                  </a:lnTo>
                  <a:lnTo>
                    <a:pt x="203254" y="56558"/>
                  </a:lnTo>
                  <a:lnTo>
                    <a:pt x="208557" y="65395"/>
                  </a:lnTo>
                  <a:lnTo>
                    <a:pt x="213859" y="65395"/>
                  </a:lnTo>
                  <a:lnTo>
                    <a:pt x="217394" y="74233"/>
                  </a:lnTo>
                  <a:lnTo>
                    <a:pt x="217394" y="81303"/>
                  </a:lnTo>
                  <a:lnTo>
                    <a:pt x="217394" y="86605"/>
                  </a:lnTo>
                  <a:lnTo>
                    <a:pt x="212092" y="86605"/>
                  </a:lnTo>
                  <a:lnTo>
                    <a:pt x="206789" y="81303"/>
                  </a:lnTo>
                  <a:lnTo>
                    <a:pt x="203254" y="77768"/>
                  </a:lnTo>
                  <a:lnTo>
                    <a:pt x="194417" y="81303"/>
                  </a:lnTo>
                  <a:lnTo>
                    <a:pt x="187348" y="83070"/>
                  </a:lnTo>
                  <a:lnTo>
                    <a:pt x="182046" y="79535"/>
                  </a:lnTo>
                  <a:lnTo>
                    <a:pt x="178511" y="74233"/>
                  </a:lnTo>
                  <a:lnTo>
                    <a:pt x="169674" y="68930"/>
                  </a:lnTo>
                  <a:lnTo>
                    <a:pt x="169674" y="63628"/>
                  </a:lnTo>
                  <a:lnTo>
                    <a:pt x="169674" y="56558"/>
                  </a:lnTo>
                  <a:lnTo>
                    <a:pt x="174976" y="56558"/>
                  </a:lnTo>
                  <a:lnTo>
                    <a:pt x="180278" y="56558"/>
                  </a:lnTo>
                  <a:lnTo>
                    <a:pt x="180278" y="53023"/>
                  </a:lnTo>
                  <a:close/>
                  <a:moveTo>
                    <a:pt x="12372" y="15908"/>
                  </a:moveTo>
                  <a:lnTo>
                    <a:pt x="12372" y="21210"/>
                  </a:lnTo>
                  <a:lnTo>
                    <a:pt x="12372" y="24745"/>
                  </a:lnTo>
                  <a:lnTo>
                    <a:pt x="8837" y="28280"/>
                  </a:lnTo>
                  <a:lnTo>
                    <a:pt x="7069" y="31815"/>
                  </a:lnTo>
                  <a:lnTo>
                    <a:pt x="7069" y="38885"/>
                  </a:lnTo>
                  <a:lnTo>
                    <a:pt x="0" y="35350"/>
                  </a:lnTo>
                  <a:lnTo>
                    <a:pt x="0" y="31815"/>
                  </a:lnTo>
                  <a:lnTo>
                    <a:pt x="0" y="28280"/>
                  </a:lnTo>
                  <a:lnTo>
                    <a:pt x="7069" y="21210"/>
                  </a:lnTo>
                  <a:close/>
                  <a:moveTo>
                    <a:pt x="58325" y="0"/>
                  </a:moveTo>
                  <a:lnTo>
                    <a:pt x="63627" y="0"/>
                  </a:lnTo>
                  <a:lnTo>
                    <a:pt x="77767" y="0"/>
                  </a:lnTo>
                  <a:lnTo>
                    <a:pt x="83069" y="0"/>
                  </a:lnTo>
                  <a:lnTo>
                    <a:pt x="88372" y="8837"/>
                  </a:lnTo>
                  <a:lnTo>
                    <a:pt x="88372" y="10604"/>
                  </a:lnTo>
                  <a:lnTo>
                    <a:pt x="88372" y="15907"/>
                  </a:lnTo>
                  <a:lnTo>
                    <a:pt x="86604" y="21209"/>
                  </a:lnTo>
                  <a:lnTo>
                    <a:pt x="86604" y="22977"/>
                  </a:lnTo>
                  <a:lnTo>
                    <a:pt x="81302" y="28279"/>
                  </a:lnTo>
                  <a:lnTo>
                    <a:pt x="77767" y="28279"/>
                  </a:lnTo>
                  <a:lnTo>
                    <a:pt x="72465" y="28279"/>
                  </a:lnTo>
                  <a:lnTo>
                    <a:pt x="68930" y="28279"/>
                  </a:lnTo>
                  <a:lnTo>
                    <a:pt x="60092" y="22977"/>
                  </a:lnTo>
                  <a:lnTo>
                    <a:pt x="58325" y="22977"/>
                  </a:lnTo>
                  <a:lnTo>
                    <a:pt x="49488" y="15907"/>
                  </a:lnTo>
                  <a:lnTo>
                    <a:pt x="49488" y="7070"/>
                  </a:lnTo>
                  <a:lnTo>
                    <a:pt x="49488" y="3535"/>
                  </a:lnTo>
                  <a:close/>
                </a:path>
              </a:pathLst>
            </a:custGeom>
            <a:solidFill>
              <a:schemeClr val="accent3"/>
            </a:solidFill>
            <a:ln w="0" cap="flat">
              <a:solidFill>
                <a:schemeClr val="tx2"/>
              </a:solidFill>
              <a:prstDash val="solid"/>
              <a:miter lim="800000"/>
              <a:headEnd/>
              <a:tailEnd/>
            </a:ln>
          </p:spPr>
          <p:txBody>
            <a:bodyPr vert="horz" wrap="square" lIns="34290" tIns="17145" rIns="34290" bIns="17145"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75" b="1" i="0" u="none" strike="noStrike" kern="1200" cap="none" spc="0" normalizeH="0" baseline="0" noProof="0">
                <a:ln>
                  <a:noFill/>
                </a:ln>
                <a:solidFill>
                  <a:prstClr val="black"/>
                </a:solidFill>
                <a:effectLst/>
                <a:uLnTx/>
                <a:uFillTx/>
                <a:latin typeface="Source Sans Pro" panose="020B0503030403020204" pitchFamily="34" charset="0"/>
                <a:ea typeface="+mn-ea"/>
                <a:cs typeface="+mn-cs"/>
              </a:endParaRPr>
            </a:p>
          </p:txBody>
        </p:sp>
      </p:grpSp>
    </p:spTree>
    <p:extLst>
      <p:ext uri="{BB962C8B-B14F-4D97-AF65-F5344CB8AC3E}">
        <p14:creationId xmlns:p14="http://schemas.microsoft.com/office/powerpoint/2010/main" val="15225892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FDF9C-57A1-8622-3137-F45036E37D48}"/>
              </a:ext>
            </a:extLst>
          </p:cNvPr>
          <p:cNvSpPr>
            <a:spLocks noGrp="1"/>
          </p:cNvSpPr>
          <p:nvPr>
            <p:ph type="title"/>
          </p:nvPr>
        </p:nvSpPr>
        <p:spPr/>
        <p:txBody>
          <a:bodyPr/>
          <a:lstStyle/>
          <a:p>
            <a:r>
              <a:rPr lang="en-US" b="1" dirty="0">
                <a:latin typeface="Calibri Light"/>
                <a:ea typeface="Calibri Light"/>
                <a:cs typeface="Calibri Light"/>
              </a:rPr>
              <a:t>CCBHC Outpt. Clinic PC Screening &amp; Monitoring </a:t>
            </a:r>
            <a:endParaRPr lang="en-US" sz="2000" b="1" dirty="0">
              <a:solidFill>
                <a:srgbClr val="000000"/>
              </a:solidFill>
              <a:latin typeface="Calibri"/>
              <a:ea typeface="Calibri"/>
              <a:cs typeface="Calibri"/>
            </a:endParaRPr>
          </a:p>
        </p:txBody>
      </p:sp>
      <p:sp>
        <p:nvSpPr>
          <p:cNvPr id="3" name="Content Placeholder 2">
            <a:extLst>
              <a:ext uri="{FF2B5EF4-FFF2-40B4-BE49-F238E27FC236}">
                <a16:creationId xmlns:a16="http://schemas.microsoft.com/office/drawing/2014/main" id="{A7DB138F-3C46-F799-8BF5-40D797A5BF09}"/>
              </a:ext>
            </a:extLst>
          </p:cNvPr>
          <p:cNvSpPr>
            <a:spLocks noGrp="1"/>
          </p:cNvSpPr>
          <p:nvPr>
            <p:ph idx="1"/>
          </p:nvPr>
        </p:nvSpPr>
        <p:spPr>
          <a:xfrm>
            <a:off x="290457" y="1516828"/>
            <a:ext cx="11693562" cy="4323013"/>
          </a:xfrm>
        </p:spPr>
        <p:txBody>
          <a:bodyPr vert="horz" lIns="91440" tIns="45720" rIns="91440" bIns="45720" rtlCol="0" anchor="t">
            <a:noAutofit/>
          </a:bodyPr>
          <a:lstStyle/>
          <a:p>
            <a:pPr marL="0" indent="0">
              <a:buNone/>
            </a:pPr>
            <a:r>
              <a:rPr lang="en-US" sz="2800" dirty="0">
                <a:ea typeface="+mn-lt"/>
                <a:cs typeface="+mn-lt"/>
              </a:rPr>
              <a:t>Criteria 4.G: 4.g.1 </a:t>
            </a:r>
          </a:p>
          <a:p>
            <a:r>
              <a:rPr lang="en-US" sz="2800" dirty="0">
                <a:ea typeface="+mn-lt"/>
                <a:cs typeface="+mn-lt"/>
              </a:rPr>
              <a:t>The CCBHC is responsible for outpatient primary care screening and monitoring of key health indicators and health risk. </a:t>
            </a:r>
          </a:p>
          <a:p>
            <a:r>
              <a:rPr lang="en-US" sz="2800" dirty="0">
                <a:ea typeface="+mn-lt"/>
                <a:cs typeface="+mn-lt"/>
              </a:rPr>
              <a:t>The Medical Director establishes protocols that conform to screening recommendations with scores of A and B, of the US Preventive Services Task Force Recommendations for the following conditions: </a:t>
            </a:r>
            <a:endParaRPr lang="en-US" sz="2800" dirty="0">
              <a:ea typeface="+mn-lt"/>
            </a:endParaRPr>
          </a:p>
          <a:p>
            <a:pPr lvl="1"/>
            <a:r>
              <a:rPr lang="en-US" sz="2800" dirty="0">
                <a:ea typeface="+mn-lt"/>
                <a:cs typeface="+mn-lt"/>
              </a:rPr>
              <a:t>HIV and viral hepatitis </a:t>
            </a:r>
            <a:endParaRPr lang="en-US" sz="2800" dirty="0">
              <a:ea typeface="+mn-lt"/>
            </a:endParaRPr>
          </a:p>
          <a:p>
            <a:pPr lvl="1"/>
            <a:r>
              <a:rPr lang="en-US" sz="2800" dirty="0">
                <a:ea typeface="+mn-lt"/>
                <a:cs typeface="+mn-lt"/>
              </a:rPr>
              <a:t>Primary care screening pursuant to CCBHC Program </a:t>
            </a:r>
            <a:endParaRPr lang="en-US" sz="2800" dirty="0">
              <a:ea typeface="Calibri"/>
            </a:endParaRPr>
          </a:p>
        </p:txBody>
      </p:sp>
    </p:spTree>
    <p:extLst>
      <p:ext uri="{BB962C8B-B14F-4D97-AF65-F5344CB8AC3E}">
        <p14:creationId xmlns:p14="http://schemas.microsoft.com/office/powerpoint/2010/main" val="40931620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C41EF1-3C65-D511-59F8-9272C87E9EB2}"/>
              </a:ext>
            </a:extLst>
          </p:cNvPr>
          <p:cNvSpPr>
            <a:spLocks noGrp="1"/>
          </p:cNvSpPr>
          <p:nvPr>
            <p:ph type="title"/>
          </p:nvPr>
        </p:nvSpPr>
        <p:spPr/>
        <p:txBody>
          <a:bodyPr/>
          <a:lstStyle/>
          <a:p>
            <a:r>
              <a:rPr lang="en-US" b="1" dirty="0">
                <a:latin typeface="Calibri Light"/>
                <a:ea typeface="Calibri Light"/>
                <a:cs typeface="Calibri Light"/>
              </a:rPr>
              <a:t>CCBHC Outpt. Clinic PC Screening &amp; Monitoring</a:t>
            </a:r>
            <a:endParaRPr lang="en-US" b="1" dirty="0">
              <a:latin typeface="Calibri Light"/>
              <a:cs typeface="Calibri Light"/>
            </a:endParaRPr>
          </a:p>
        </p:txBody>
      </p:sp>
      <p:sp>
        <p:nvSpPr>
          <p:cNvPr id="3" name="Content Placeholder 2">
            <a:extLst>
              <a:ext uri="{FF2B5EF4-FFF2-40B4-BE49-F238E27FC236}">
                <a16:creationId xmlns:a16="http://schemas.microsoft.com/office/drawing/2014/main" id="{03D8AE7D-B724-1ABF-32F7-4B5599F59852}"/>
              </a:ext>
            </a:extLst>
          </p:cNvPr>
          <p:cNvSpPr>
            <a:spLocks noGrp="1"/>
          </p:cNvSpPr>
          <p:nvPr>
            <p:ph idx="1"/>
          </p:nvPr>
        </p:nvSpPr>
        <p:spPr>
          <a:xfrm>
            <a:off x="564874" y="1387736"/>
            <a:ext cx="11062252" cy="4452105"/>
          </a:xfrm>
        </p:spPr>
        <p:txBody>
          <a:bodyPr vert="horz" lIns="91440" tIns="45720" rIns="91440" bIns="45720" rtlCol="0" anchor="t">
            <a:noAutofit/>
          </a:bodyPr>
          <a:lstStyle/>
          <a:p>
            <a:pPr marL="0" indent="0">
              <a:buNone/>
            </a:pPr>
            <a:r>
              <a:rPr lang="en-US" sz="2800" dirty="0">
                <a:ea typeface="+mn-lt"/>
                <a:cs typeface="+mn-lt"/>
              </a:rPr>
              <a:t>The Medical Director will develop organizational protocols to ensure that screening for people receiving services who are at risk for common physical health conditions experienced by CCBHC populations across the lifespan. Protocols will include: </a:t>
            </a:r>
          </a:p>
          <a:p>
            <a:pPr marL="457200" indent="-457200">
              <a:buAutoNum type="arabicPeriod"/>
            </a:pPr>
            <a:r>
              <a:rPr lang="en-US" sz="2800" dirty="0">
                <a:ea typeface="+mn-lt"/>
                <a:cs typeface="+mn-lt"/>
              </a:rPr>
              <a:t>Identifying people receiving services with chronic diseases; </a:t>
            </a:r>
          </a:p>
          <a:p>
            <a:pPr marL="457200" indent="-457200">
              <a:buAutoNum type="arabicPeriod"/>
            </a:pPr>
            <a:r>
              <a:rPr lang="en-US" sz="2800" dirty="0">
                <a:ea typeface="+mn-lt"/>
                <a:cs typeface="+mn-lt"/>
              </a:rPr>
              <a:t>Ensuring that people receiving services are asked about physical health symptoms; </a:t>
            </a:r>
          </a:p>
          <a:p>
            <a:pPr marL="457200" indent="-457200">
              <a:buAutoNum type="arabicPeriod"/>
            </a:pPr>
            <a:r>
              <a:rPr lang="en-US" sz="2800" dirty="0">
                <a:ea typeface="+mn-lt"/>
                <a:cs typeface="+mn-lt"/>
              </a:rPr>
              <a:t>Establishing systems for collection and analysis of laboratory samples</a:t>
            </a:r>
            <a:endParaRPr lang="en-US" sz="2800" dirty="0">
              <a:ea typeface="Calibri"/>
              <a:cs typeface="Calibri"/>
            </a:endParaRPr>
          </a:p>
        </p:txBody>
      </p:sp>
    </p:spTree>
    <p:extLst>
      <p:ext uri="{BB962C8B-B14F-4D97-AF65-F5344CB8AC3E}">
        <p14:creationId xmlns:p14="http://schemas.microsoft.com/office/powerpoint/2010/main" val="28635553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18BF0-2D14-7A67-1172-FDDC75EBDBA2}"/>
              </a:ext>
            </a:extLst>
          </p:cNvPr>
          <p:cNvSpPr>
            <a:spLocks noGrp="1"/>
          </p:cNvSpPr>
          <p:nvPr>
            <p:ph type="title"/>
          </p:nvPr>
        </p:nvSpPr>
        <p:spPr/>
        <p:txBody>
          <a:bodyPr/>
          <a:lstStyle/>
          <a:p>
            <a:r>
              <a:rPr lang="en-US" b="1" dirty="0">
                <a:latin typeface="Calibri Light"/>
                <a:ea typeface="Calibri Light"/>
                <a:cs typeface="Calibri Light"/>
              </a:rPr>
              <a:t>CCBHC Outpt. Clinic PC Screening &amp; Monitoring</a:t>
            </a:r>
            <a:endParaRPr lang="en-US" b="1" dirty="0">
              <a:latin typeface="Calibri Light"/>
              <a:cs typeface="Calibri Light"/>
            </a:endParaRPr>
          </a:p>
        </p:txBody>
      </p:sp>
      <p:sp>
        <p:nvSpPr>
          <p:cNvPr id="3" name="Content Placeholder 2">
            <a:extLst>
              <a:ext uri="{FF2B5EF4-FFF2-40B4-BE49-F238E27FC236}">
                <a16:creationId xmlns:a16="http://schemas.microsoft.com/office/drawing/2014/main" id="{4A37E3B1-3208-16D6-4F97-4E7A4556758E}"/>
              </a:ext>
            </a:extLst>
          </p:cNvPr>
          <p:cNvSpPr>
            <a:spLocks noGrp="1"/>
          </p:cNvSpPr>
          <p:nvPr>
            <p:ph idx="1"/>
          </p:nvPr>
        </p:nvSpPr>
        <p:spPr>
          <a:xfrm>
            <a:off x="564874" y="1463040"/>
            <a:ext cx="11062252" cy="4376801"/>
          </a:xfrm>
        </p:spPr>
        <p:txBody>
          <a:bodyPr vert="horz" lIns="91440" tIns="45720" rIns="91440" bIns="45720" rtlCol="0" anchor="t">
            <a:noAutofit/>
          </a:bodyPr>
          <a:lstStyle/>
          <a:p>
            <a:pPr marL="0" indent="0">
              <a:buNone/>
            </a:pPr>
            <a:r>
              <a:rPr lang="en-US" sz="2800" dirty="0">
                <a:ea typeface="+mn-lt"/>
                <a:cs typeface="+mn-lt"/>
              </a:rPr>
              <a:t>Monitoring includes the following: </a:t>
            </a:r>
            <a:endParaRPr lang="en-US" sz="2800" dirty="0">
              <a:ea typeface="+mn-lt"/>
            </a:endParaRPr>
          </a:p>
          <a:p>
            <a:pPr marL="0" indent="0">
              <a:buNone/>
            </a:pPr>
            <a:r>
              <a:rPr lang="en-US" sz="2800" dirty="0">
                <a:ea typeface="+mn-lt"/>
                <a:cs typeface="+mn-lt"/>
              </a:rPr>
              <a:t>1. ensuring individuals have access to primary care services; </a:t>
            </a:r>
            <a:endParaRPr lang="en-US" sz="2800" dirty="0">
              <a:ea typeface="+mn-lt"/>
            </a:endParaRPr>
          </a:p>
          <a:p>
            <a:pPr marL="0" indent="0">
              <a:buNone/>
            </a:pPr>
            <a:r>
              <a:rPr lang="en-US" sz="2800" dirty="0">
                <a:ea typeface="+mn-lt"/>
                <a:cs typeface="+mn-lt"/>
              </a:rPr>
              <a:t>2. ensuring ongoing periodic laboratory testing and physical measurement of health status indicators and changes in the status of chronic health conditions; </a:t>
            </a:r>
            <a:endParaRPr lang="en-US" sz="2800" dirty="0">
              <a:ea typeface="+mn-lt"/>
            </a:endParaRPr>
          </a:p>
          <a:p>
            <a:pPr marL="0" indent="0">
              <a:buNone/>
            </a:pPr>
            <a:r>
              <a:rPr lang="en-US" sz="2800" dirty="0">
                <a:ea typeface="+mn-lt"/>
                <a:cs typeface="+mn-lt"/>
              </a:rPr>
              <a:t>3. coordinating care with primary care and specialty health providers including tracking attendance at needed physical health care appointments; </a:t>
            </a:r>
          </a:p>
          <a:p>
            <a:pPr marL="0" indent="0">
              <a:buNone/>
            </a:pPr>
            <a:r>
              <a:rPr lang="en-US" sz="2800" dirty="0">
                <a:ea typeface="+mn-lt"/>
                <a:cs typeface="+mn-lt"/>
              </a:rPr>
              <a:t>4. promoting a healthy behavior lifestyle</a:t>
            </a:r>
            <a:endParaRPr lang="en-US" sz="2800" dirty="0">
              <a:ea typeface="Calibri"/>
            </a:endParaRPr>
          </a:p>
        </p:txBody>
      </p:sp>
    </p:spTree>
    <p:extLst>
      <p:ext uri="{BB962C8B-B14F-4D97-AF65-F5344CB8AC3E}">
        <p14:creationId xmlns:p14="http://schemas.microsoft.com/office/powerpoint/2010/main" val="1004932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1FCE72-5FB8-013B-A3EE-25DAF1F011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2C1F87-9368-FEC1-35DF-BEFD0DE086F1}"/>
              </a:ext>
            </a:extLst>
          </p:cNvPr>
          <p:cNvSpPr>
            <a:spLocks noGrp="1"/>
          </p:cNvSpPr>
          <p:nvPr>
            <p:ph type="ctrTitle"/>
          </p:nvPr>
        </p:nvSpPr>
        <p:spPr>
          <a:xfrm>
            <a:off x="638175" y="2601118"/>
            <a:ext cx="11018520" cy="1655763"/>
          </a:xfrm>
        </p:spPr>
        <p:txBody>
          <a:bodyPr/>
          <a:lstStyle/>
          <a:p>
            <a:r>
              <a:rPr lang="en-US" b="1" dirty="0"/>
              <a:t>Ok Great…but what does this have to do with me? </a:t>
            </a:r>
          </a:p>
        </p:txBody>
      </p:sp>
    </p:spTree>
    <p:extLst>
      <p:ext uri="{BB962C8B-B14F-4D97-AF65-F5344CB8AC3E}">
        <p14:creationId xmlns:p14="http://schemas.microsoft.com/office/powerpoint/2010/main" val="4363846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207362-F0F9-DBEB-FAFE-1E783CBDE736}"/>
              </a:ext>
            </a:extLst>
          </p:cNvPr>
          <p:cNvSpPr>
            <a:spLocks noGrp="1"/>
          </p:cNvSpPr>
          <p:nvPr>
            <p:ph type="title"/>
          </p:nvPr>
        </p:nvSpPr>
        <p:spPr>
          <a:xfrm>
            <a:off x="564874" y="127433"/>
            <a:ext cx="11062252" cy="1325563"/>
          </a:xfrm>
        </p:spPr>
        <p:txBody>
          <a:bodyPr/>
          <a:lstStyle/>
          <a:p>
            <a:pPr algn="ctr"/>
            <a:r>
              <a:rPr lang="en-US" b="1" dirty="0"/>
              <a:t>Who do we have in the room?                        What is of Interest to you? </a:t>
            </a:r>
          </a:p>
        </p:txBody>
      </p:sp>
      <p:sp>
        <p:nvSpPr>
          <p:cNvPr id="3" name="Content Placeholder 2">
            <a:extLst>
              <a:ext uri="{FF2B5EF4-FFF2-40B4-BE49-F238E27FC236}">
                <a16:creationId xmlns:a16="http://schemas.microsoft.com/office/drawing/2014/main" id="{13E4F9CB-EF41-F0E2-96B9-BC616605C6BC}"/>
              </a:ext>
            </a:extLst>
          </p:cNvPr>
          <p:cNvSpPr>
            <a:spLocks noGrp="1"/>
          </p:cNvSpPr>
          <p:nvPr>
            <p:ph idx="1"/>
          </p:nvPr>
        </p:nvSpPr>
        <p:spPr>
          <a:xfrm>
            <a:off x="564874" y="1451610"/>
            <a:ext cx="11062252" cy="4388231"/>
          </a:xfrm>
        </p:spPr>
        <p:txBody>
          <a:bodyPr/>
          <a:lstStyle/>
          <a:p>
            <a:r>
              <a:rPr lang="en-US" sz="2400" dirty="0"/>
              <a:t>Peers/Community Health Workers</a:t>
            </a:r>
          </a:p>
          <a:p>
            <a:r>
              <a:rPr lang="en-US" sz="2400" dirty="0"/>
              <a:t>Leadership</a:t>
            </a:r>
          </a:p>
          <a:p>
            <a:r>
              <a:rPr lang="en-US" sz="2400" dirty="0"/>
              <a:t>Therapists</a:t>
            </a:r>
          </a:p>
          <a:p>
            <a:r>
              <a:rPr lang="en-US" sz="2400" dirty="0"/>
              <a:t>Care Navigators/Managers</a:t>
            </a:r>
          </a:p>
          <a:p>
            <a:r>
              <a:rPr lang="en-US" sz="2400" dirty="0"/>
              <a:t>Psychiatric Staff</a:t>
            </a:r>
          </a:p>
          <a:p>
            <a:r>
              <a:rPr lang="en-US" sz="2400" dirty="0"/>
              <a:t>Nurses</a:t>
            </a:r>
          </a:p>
          <a:p>
            <a:r>
              <a:rPr lang="en-US" sz="2400" dirty="0"/>
              <a:t>Finance</a:t>
            </a:r>
          </a:p>
          <a:p>
            <a:r>
              <a:rPr lang="en-US" sz="2400" dirty="0"/>
              <a:t>IT</a:t>
            </a:r>
          </a:p>
          <a:p>
            <a:r>
              <a:rPr lang="en-US" sz="2400" dirty="0"/>
              <a:t>Anyone else? </a:t>
            </a:r>
          </a:p>
        </p:txBody>
      </p:sp>
    </p:spTree>
    <p:extLst>
      <p:ext uri="{BB962C8B-B14F-4D97-AF65-F5344CB8AC3E}">
        <p14:creationId xmlns:p14="http://schemas.microsoft.com/office/powerpoint/2010/main" val="2906963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35018-D54E-5325-B7FD-BA04B7138198}"/>
              </a:ext>
            </a:extLst>
          </p:cNvPr>
          <p:cNvSpPr>
            <a:spLocks noGrp="1"/>
          </p:cNvSpPr>
          <p:nvPr>
            <p:ph type="title"/>
          </p:nvPr>
        </p:nvSpPr>
        <p:spPr>
          <a:xfrm>
            <a:off x="564874" y="365126"/>
            <a:ext cx="11062252" cy="594742"/>
          </a:xfrm>
        </p:spPr>
        <p:txBody>
          <a:bodyPr/>
          <a:lstStyle/>
          <a:p>
            <a:pPr algn="ctr"/>
            <a:r>
              <a:rPr lang="en-US" b="1" dirty="0"/>
              <a:t>Building an Integration Infrastructure</a:t>
            </a:r>
          </a:p>
        </p:txBody>
      </p:sp>
      <p:sp>
        <p:nvSpPr>
          <p:cNvPr id="3" name="Content Placeholder 2">
            <a:extLst>
              <a:ext uri="{FF2B5EF4-FFF2-40B4-BE49-F238E27FC236}">
                <a16:creationId xmlns:a16="http://schemas.microsoft.com/office/drawing/2014/main" id="{D6440A0E-C617-44E0-A6E1-786739D201C5}"/>
              </a:ext>
            </a:extLst>
          </p:cNvPr>
          <p:cNvSpPr>
            <a:spLocks noGrp="1"/>
          </p:cNvSpPr>
          <p:nvPr>
            <p:ph idx="1"/>
          </p:nvPr>
        </p:nvSpPr>
        <p:spPr>
          <a:xfrm>
            <a:off x="287017" y="980076"/>
            <a:ext cx="11549664" cy="4420248"/>
          </a:xfrm>
        </p:spPr>
        <p:txBody>
          <a:bodyPr/>
          <a:lstStyle/>
          <a:p>
            <a:pPr marL="0" indent="0">
              <a:buNone/>
            </a:pPr>
            <a:r>
              <a:rPr lang="en-US" sz="2400" b="1" dirty="0"/>
              <a:t>Staff Training: </a:t>
            </a:r>
          </a:p>
          <a:p>
            <a:pPr>
              <a:buFont typeface="Wingdings" panose="05000000000000000000" pitchFamily="2" charset="2"/>
              <a:buChar char="ü"/>
            </a:pPr>
            <a:r>
              <a:rPr lang="en-US" dirty="0"/>
              <a:t>Staff understand the impact of physical health conditions on behavioral health conditions (and visa versa).</a:t>
            </a:r>
          </a:p>
          <a:p>
            <a:pPr>
              <a:buFont typeface="Wingdings" panose="05000000000000000000" pitchFamily="2" charset="2"/>
              <a:buChar char="ü"/>
            </a:pPr>
            <a:r>
              <a:rPr lang="en-US" dirty="0"/>
              <a:t>Staff can provide health literacy/know how to talk to clients and their supports about the importance of physical health wellness behaviors, screening, and primary care engagement.</a:t>
            </a:r>
          </a:p>
          <a:p>
            <a:pPr>
              <a:buFont typeface="Wingdings" panose="05000000000000000000" pitchFamily="2" charset="2"/>
              <a:buChar char="ü"/>
            </a:pPr>
            <a:r>
              <a:rPr lang="en-US" dirty="0"/>
              <a:t>Staff are expert in motivational techniques for engagement and person-centered planning.</a:t>
            </a:r>
          </a:p>
          <a:p>
            <a:pPr marL="0" indent="0">
              <a:buNone/>
            </a:pPr>
            <a:r>
              <a:rPr lang="en-US" sz="2400" b="1" dirty="0"/>
              <a:t>Measurement Informed Care:</a:t>
            </a:r>
          </a:p>
          <a:p>
            <a:pPr>
              <a:buFont typeface="Wingdings" panose="05000000000000000000" pitchFamily="2" charset="2"/>
              <a:buChar char="ü"/>
            </a:pPr>
            <a:r>
              <a:rPr lang="en-US" dirty="0"/>
              <a:t>Measurable care pathways for screening, monitoring, and coordinating care </a:t>
            </a:r>
          </a:p>
          <a:p>
            <a:pPr>
              <a:buFont typeface="Wingdings" panose="05000000000000000000" pitchFamily="2" charset="2"/>
              <a:buChar char="ü"/>
            </a:pPr>
            <a:r>
              <a:rPr lang="en-US" dirty="0"/>
              <a:t>Wellness, health promotion, and lifestyle modification programming</a:t>
            </a:r>
          </a:p>
          <a:p>
            <a:pPr marL="0" indent="0">
              <a:buNone/>
            </a:pPr>
            <a:r>
              <a:rPr lang="en-US" sz="2400" b="1" dirty="0"/>
              <a:t>Care Coordination/Navigation: </a:t>
            </a:r>
          </a:p>
          <a:p>
            <a:pPr>
              <a:buFont typeface="Wingdings" panose="05000000000000000000" pitchFamily="2" charset="2"/>
              <a:buChar char="ü"/>
            </a:pPr>
            <a:r>
              <a:rPr lang="en-US" dirty="0"/>
              <a:t>Data tracking primary care engagement/referral</a:t>
            </a:r>
          </a:p>
          <a:p>
            <a:pPr>
              <a:buFont typeface="Wingdings" panose="05000000000000000000" pitchFamily="2" charset="2"/>
              <a:buChar char="ü"/>
            </a:pPr>
            <a:r>
              <a:rPr lang="en-US" dirty="0"/>
              <a:t>Memorandums of understanding/agreement with primary care and specialty care providers </a:t>
            </a:r>
          </a:p>
        </p:txBody>
      </p:sp>
    </p:spTree>
    <p:extLst>
      <p:ext uri="{BB962C8B-B14F-4D97-AF65-F5344CB8AC3E}">
        <p14:creationId xmlns:p14="http://schemas.microsoft.com/office/powerpoint/2010/main" val="7935419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6E0A1-9D43-EA4B-9DB3-6FFE70159C2D}"/>
              </a:ext>
            </a:extLst>
          </p:cNvPr>
          <p:cNvSpPr>
            <a:spLocks noGrp="1"/>
          </p:cNvSpPr>
          <p:nvPr>
            <p:ph type="ctrTitle"/>
          </p:nvPr>
        </p:nvSpPr>
        <p:spPr>
          <a:xfrm>
            <a:off x="638175" y="2601118"/>
            <a:ext cx="11018520" cy="1655763"/>
          </a:xfrm>
        </p:spPr>
        <p:txBody>
          <a:bodyPr/>
          <a:lstStyle/>
          <a:p>
            <a:r>
              <a:rPr lang="en-US" b="1" dirty="0"/>
              <a:t>The Comprehensive Health Integration (CHI)</a:t>
            </a:r>
            <a:br>
              <a:rPr lang="en-US" b="1" dirty="0"/>
            </a:br>
            <a:r>
              <a:rPr lang="en-US" b="1" dirty="0"/>
              <a:t>Framework</a:t>
            </a:r>
          </a:p>
        </p:txBody>
      </p:sp>
    </p:spTree>
    <p:extLst>
      <p:ext uri="{BB962C8B-B14F-4D97-AF65-F5344CB8AC3E}">
        <p14:creationId xmlns:p14="http://schemas.microsoft.com/office/powerpoint/2010/main" val="35448596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60957FBD-F16A-4E68-A88F-93E57B67F5C7}"/>
              </a:ext>
            </a:extLst>
          </p:cNvPr>
          <p:cNvSpPr>
            <a:spLocks noGrp="1"/>
          </p:cNvSpPr>
          <p:nvPr>
            <p:ph type="title"/>
          </p:nvPr>
        </p:nvSpPr>
        <p:spPr>
          <a:xfrm>
            <a:off x="1905000" y="304800"/>
            <a:ext cx="8458200" cy="692150"/>
          </a:xfrm>
        </p:spPr>
        <p:txBody>
          <a:bodyPr anchor="t">
            <a:normAutofit/>
          </a:bodyPr>
          <a:lstStyle/>
          <a:p>
            <a:pPr algn="ctr" eaLnBrk="1" hangingPunct="1">
              <a:defRPr/>
            </a:pPr>
            <a:r>
              <a:rPr lang="en-US" altLang="en-US" sz="3600" b="1" dirty="0">
                <a:solidFill>
                  <a:srgbClr val="FF0000"/>
                </a:solidFill>
                <a:cs typeface="Open Sans"/>
              </a:rPr>
              <a:t>SAMHSA Standard Framework for Integration</a:t>
            </a:r>
          </a:p>
        </p:txBody>
      </p:sp>
      <p:sp>
        <p:nvSpPr>
          <p:cNvPr id="67587" name="Content Placeholder 2">
            <a:extLst>
              <a:ext uri="{FF2B5EF4-FFF2-40B4-BE49-F238E27FC236}">
                <a16:creationId xmlns:a16="http://schemas.microsoft.com/office/drawing/2014/main" id="{74BF6A81-D135-444B-AE78-F59DA45033C9}"/>
              </a:ext>
            </a:extLst>
          </p:cNvPr>
          <p:cNvSpPr>
            <a:spLocks noGrp="1"/>
          </p:cNvSpPr>
          <p:nvPr>
            <p:ph idx="1"/>
          </p:nvPr>
        </p:nvSpPr>
        <p:spPr>
          <a:xfrm>
            <a:off x="1819275" y="1703388"/>
            <a:ext cx="8553450" cy="4525962"/>
          </a:xfrm>
        </p:spPr>
        <p:txBody>
          <a:bodyPr/>
          <a:lstStyle/>
          <a:p>
            <a:pPr eaLnBrk="1" hangingPunct="1"/>
            <a:endParaRPr lang="en-US" altLang="en-US">
              <a:latin typeface="Arial" panose="020B0604020202020204" pitchFamily="34" charset="0"/>
              <a:cs typeface="Arial" panose="020B0604020202020204" pitchFamily="34" charset="0"/>
            </a:endParaRPr>
          </a:p>
        </p:txBody>
      </p:sp>
      <p:graphicFrame>
        <p:nvGraphicFramePr>
          <p:cNvPr id="4" name="Content Placeholder 4">
            <a:extLst>
              <a:ext uri="{FF2B5EF4-FFF2-40B4-BE49-F238E27FC236}">
                <a16:creationId xmlns:a16="http://schemas.microsoft.com/office/drawing/2014/main" id="{6F40DDB0-839C-4120-BECC-C3E21AE3524F}"/>
              </a:ext>
            </a:extLst>
          </p:cNvPr>
          <p:cNvGraphicFramePr>
            <a:graphicFrameLocks noGrp="1"/>
          </p:cNvGraphicFramePr>
          <p:nvPr>
            <p:extLst>
              <p:ext uri="{D42A27DB-BD31-4B8C-83A1-F6EECF244321}">
                <p14:modId xmlns:p14="http://schemas.microsoft.com/office/powerpoint/2010/main" val="2720445701"/>
              </p:ext>
            </p:extLst>
          </p:nvPr>
        </p:nvGraphicFramePr>
        <p:xfrm>
          <a:off x="1428750" y="1006475"/>
          <a:ext cx="9105900" cy="5365752"/>
        </p:xfrm>
        <a:graphic>
          <a:graphicData uri="http://schemas.openxmlformats.org/drawingml/2006/table">
            <a:tbl>
              <a:tblPr/>
              <a:tblGrid>
                <a:gridCol w="1517650">
                  <a:extLst>
                    <a:ext uri="{9D8B030D-6E8A-4147-A177-3AD203B41FA5}">
                      <a16:colId xmlns:a16="http://schemas.microsoft.com/office/drawing/2014/main" val="20000"/>
                    </a:ext>
                  </a:extLst>
                </a:gridCol>
                <a:gridCol w="1517650">
                  <a:extLst>
                    <a:ext uri="{9D8B030D-6E8A-4147-A177-3AD203B41FA5}">
                      <a16:colId xmlns:a16="http://schemas.microsoft.com/office/drawing/2014/main" val="20001"/>
                    </a:ext>
                  </a:extLst>
                </a:gridCol>
                <a:gridCol w="1517650">
                  <a:extLst>
                    <a:ext uri="{9D8B030D-6E8A-4147-A177-3AD203B41FA5}">
                      <a16:colId xmlns:a16="http://schemas.microsoft.com/office/drawing/2014/main" val="20002"/>
                    </a:ext>
                  </a:extLst>
                </a:gridCol>
                <a:gridCol w="1517650">
                  <a:extLst>
                    <a:ext uri="{9D8B030D-6E8A-4147-A177-3AD203B41FA5}">
                      <a16:colId xmlns:a16="http://schemas.microsoft.com/office/drawing/2014/main" val="20003"/>
                    </a:ext>
                  </a:extLst>
                </a:gridCol>
                <a:gridCol w="1517650">
                  <a:extLst>
                    <a:ext uri="{9D8B030D-6E8A-4147-A177-3AD203B41FA5}">
                      <a16:colId xmlns:a16="http://schemas.microsoft.com/office/drawing/2014/main" val="20004"/>
                    </a:ext>
                  </a:extLst>
                </a:gridCol>
                <a:gridCol w="1517650">
                  <a:extLst>
                    <a:ext uri="{9D8B030D-6E8A-4147-A177-3AD203B41FA5}">
                      <a16:colId xmlns:a16="http://schemas.microsoft.com/office/drawing/2014/main" val="20005"/>
                    </a:ext>
                  </a:extLst>
                </a:gridCol>
              </a:tblGrid>
              <a:tr h="919550">
                <a:tc gridSpan="2">
                  <a:txBody>
                    <a:bodyPr/>
                    <a:lstStyle>
                      <a:lvl1pPr defTabSz="457200">
                        <a:spcBef>
                          <a:spcPct val="20000"/>
                        </a:spcBef>
                        <a:buClr>
                          <a:srgbClr val="609BCD"/>
                        </a:buClr>
                        <a:buSzPct val="110000"/>
                        <a:buFont typeface="Arial" pitchFamily="34" charset="0"/>
                        <a:defRPr sz="2400" b="1">
                          <a:solidFill>
                            <a:srgbClr val="000000"/>
                          </a:solidFill>
                          <a:latin typeface="Arial" pitchFamily="34" charset="0"/>
                          <a:ea typeface="MS PGothic" pitchFamily="34" charset="-128"/>
                        </a:defRPr>
                      </a:lvl1pPr>
                      <a:lvl2pPr marL="742950" indent="-285750" defTabSz="457200">
                        <a:spcBef>
                          <a:spcPct val="20000"/>
                        </a:spcBef>
                        <a:buClr>
                          <a:srgbClr val="609BCD"/>
                        </a:buClr>
                        <a:buSzPct val="125000"/>
                        <a:buFont typeface="Wingdings" pitchFamily="2" charset="2"/>
                        <a:defRPr sz="1600">
                          <a:solidFill>
                            <a:srgbClr val="06299C"/>
                          </a:solidFill>
                          <a:latin typeface="Arial" pitchFamily="34" charset="0"/>
                          <a:ea typeface="MS PGothic" pitchFamily="34" charset="-128"/>
                        </a:defRPr>
                      </a:lvl2pPr>
                      <a:lvl3pPr marL="1143000" indent="-228600" defTabSz="457200">
                        <a:spcBef>
                          <a:spcPct val="20000"/>
                        </a:spcBef>
                        <a:buClr>
                          <a:srgbClr val="609BCD"/>
                        </a:buClr>
                        <a:buFont typeface="Lucida Grande"/>
                        <a:defRPr sz="1400">
                          <a:solidFill>
                            <a:srgbClr val="000000"/>
                          </a:solidFill>
                          <a:latin typeface="Arial" pitchFamily="34" charset="0"/>
                          <a:ea typeface="MS PGothic" pitchFamily="34" charset="-128"/>
                        </a:defRPr>
                      </a:lvl3pPr>
                      <a:lvl4pPr marL="1600200" indent="-228600" defTabSz="457200">
                        <a:spcBef>
                          <a:spcPct val="20000"/>
                        </a:spcBef>
                        <a:buClr>
                          <a:srgbClr val="609BCD"/>
                        </a:buClr>
                        <a:buFont typeface="Courier New" pitchFamily="49" charset="0"/>
                        <a:defRPr sz="1200">
                          <a:solidFill>
                            <a:srgbClr val="204E9C"/>
                          </a:solidFill>
                          <a:latin typeface="Arial" pitchFamily="34" charset="0"/>
                          <a:ea typeface="MS PGothic" pitchFamily="34" charset="-128"/>
                        </a:defRPr>
                      </a:lvl4pPr>
                      <a:lvl5pPr marL="2057400" indent="-228600" defTabSz="457200">
                        <a:spcBef>
                          <a:spcPct val="20000"/>
                        </a:spcBef>
                        <a:buClr>
                          <a:srgbClr val="609BCD"/>
                        </a:buClr>
                        <a:buFont typeface="Arial" pitchFamily="34" charset="0"/>
                        <a:defRPr sz="1200">
                          <a:solidFill>
                            <a:srgbClr val="000000"/>
                          </a:solidFill>
                          <a:latin typeface="Arial" pitchFamily="34" charset="0"/>
                          <a:ea typeface="MS PGothic" pitchFamily="34" charset="-128"/>
                        </a:defRPr>
                      </a:lvl5pPr>
                      <a:lvl6pPr marL="2514600" indent="-228600" defTabSz="457200" eaLnBrk="0" fontAlgn="base" hangingPunct="0">
                        <a:spcBef>
                          <a:spcPct val="20000"/>
                        </a:spcBef>
                        <a:spcAft>
                          <a:spcPct val="0"/>
                        </a:spcAft>
                        <a:buClr>
                          <a:srgbClr val="609BCD"/>
                        </a:buClr>
                        <a:buFont typeface="Arial" pitchFamily="34" charset="0"/>
                        <a:defRPr sz="1200">
                          <a:solidFill>
                            <a:srgbClr val="000000"/>
                          </a:solidFill>
                          <a:latin typeface="Arial" pitchFamily="34" charset="0"/>
                          <a:ea typeface="MS PGothic" pitchFamily="34" charset="-128"/>
                        </a:defRPr>
                      </a:lvl6pPr>
                      <a:lvl7pPr marL="2971800" indent="-228600" defTabSz="457200" eaLnBrk="0" fontAlgn="base" hangingPunct="0">
                        <a:spcBef>
                          <a:spcPct val="20000"/>
                        </a:spcBef>
                        <a:spcAft>
                          <a:spcPct val="0"/>
                        </a:spcAft>
                        <a:buClr>
                          <a:srgbClr val="609BCD"/>
                        </a:buClr>
                        <a:buFont typeface="Arial" pitchFamily="34" charset="0"/>
                        <a:defRPr sz="1200">
                          <a:solidFill>
                            <a:srgbClr val="000000"/>
                          </a:solidFill>
                          <a:latin typeface="Arial" pitchFamily="34" charset="0"/>
                          <a:ea typeface="MS PGothic" pitchFamily="34" charset="-128"/>
                        </a:defRPr>
                      </a:lvl7pPr>
                      <a:lvl8pPr marL="3429000" indent="-228600" defTabSz="457200" eaLnBrk="0" fontAlgn="base" hangingPunct="0">
                        <a:spcBef>
                          <a:spcPct val="20000"/>
                        </a:spcBef>
                        <a:spcAft>
                          <a:spcPct val="0"/>
                        </a:spcAft>
                        <a:buClr>
                          <a:srgbClr val="609BCD"/>
                        </a:buClr>
                        <a:buFont typeface="Arial" pitchFamily="34" charset="0"/>
                        <a:defRPr sz="1200">
                          <a:solidFill>
                            <a:srgbClr val="000000"/>
                          </a:solidFill>
                          <a:latin typeface="Arial" pitchFamily="34" charset="0"/>
                          <a:ea typeface="MS PGothic" pitchFamily="34" charset="-128"/>
                        </a:defRPr>
                      </a:lvl8pPr>
                      <a:lvl9pPr marL="3886200" indent="-228600" defTabSz="457200" eaLnBrk="0" fontAlgn="base" hangingPunct="0">
                        <a:spcBef>
                          <a:spcPct val="20000"/>
                        </a:spcBef>
                        <a:spcAft>
                          <a:spcPct val="0"/>
                        </a:spcAft>
                        <a:buClr>
                          <a:srgbClr val="609BCD"/>
                        </a:buClr>
                        <a:buFont typeface="Arial" pitchFamily="34" charset="0"/>
                        <a:defRPr sz="1200">
                          <a:solidFill>
                            <a:srgbClr val="000000"/>
                          </a:solidFill>
                          <a:latin typeface="Arial" pitchFamily="34"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US" altLang="en-US" sz="2000" b="1" i="0" u="none" strike="noStrike" cap="none" normalizeH="0" baseline="0" dirty="0">
                        <a:ln>
                          <a:noFill/>
                        </a:ln>
                        <a:solidFill>
                          <a:srgbClr val="FFFFFF"/>
                        </a:solidFill>
                        <a:effectLst/>
                        <a:latin typeface="Arial" pitchFamily="34" charset="0"/>
                        <a:ea typeface="MS PGothic" pitchFamily="34" charset="-128"/>
                      </a:endParaRP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Arial" pitchFamily="34" charset="0"/>
                          <a:ea typeface="MS PGothic" pitchFamily="34" charset="-128"/>
                        </a:rPr>
                        <a:t>Referral </a:t>
                      </a:r>
                    </a:p>
                    <a:p>
                      <a:pPr marL="0" marR="0" lvl="0" indent="0" algn="ctr" defTabSz="457200" rtl="0" eaLnBrk="1" fontAlgn="base" latinLnBrk="0" hangingPunct="1">
                        <a:lnSpc>
                          <a:spcPct val="100000"/>
                        </a:lnSpc>
                        <a:spcBef>
                          <a:spcPct val="0"/>
                        </a:spcBef>
                        <a:spcAft>
                          <a:spcPct val="0"/>
                        </a:spcAft>
                        <a:buClrTx/>
                        <a:buSzTx/>
                        <a:buFontTx/>
                        <a:buNone/>
                        <a:tabLst/>
                      </a:pPr>
                      <a:endParaRPr kumimoji="0" lang="en-US" altLang="en-US" sz="1800" b="1" i="0" u="none" strike="noStrike" cap="none" normalizeH="0" baseline="0" dirty="0">
                        <a:ln>
                          <a:noFill/>
                        </a:ln>
                        <a:solidFill>
                          <a:srgbClr val="FFFFFF"/>
                        </a:solidFill>
                        <a:effectLst/>
                        <a:latin typeface="Arial" pitchFamily="34" charset="0"/>
                        <a:ea typeface="MS PGothic" pitchFamily="34" charset="-128"/>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6">
                        <a:lumMod val="40000"/>
                        <a:lumOff val="60000"/>
                      </a:schemeClr>
                    </a:solidFill>
                  </a:tcPr>
                </a:tc>
                <a:tc hMerge="1">
                  <a:txBody>
                    <a:bodyPr/>
                    <a:lstStyle/>
                    <a:p>
                      <a:endParaRPr lang="en-US"/>
                    </a:p>
                  </a:txBody>
                  <a:tcPr/>
                </a:tc>
                <a:tc gridSpan="2">
                  <a:txBody>
                    <a:bodyPr/>
                    <a:lstStyle>
                      <a:lvl1pPr defTabSz="457200">
                        <a:spcBef>
                          <a:spcPct val="20000"/>
                        </a:spcBef>
                        <a:buClr>
                          <a:srgbClr val="609BCD"/>
                        </a:buClr>
                        <a:buSzPct val="110000"/>
                        <a:buFont typeface="Arial" pitchFamily="34" charset="0"/>
                        <a:defRPr sz="2400" b="1">
                          <a:solidFill>
                            <a:srgbClr val="000000"/>
                          </a:solidFill>
                          <a:latin typeface="Arial" pitchFamily="34" charset="0"/>
                          <a:ea typeface="MS PGothic" pitchFamily="34" charset="-128"/>
                        </a:defRPr>
                      </a:lvl1pPr>
                      <a:lvl2pPr marL="742950" indent="-285750" defTabSz="457200">
                        <a:spcBef>
                          <a:spcPct val="20000"/>
                        </a:spcBef>
                        <a:buClr>
                          <a:srgbClr val="609BCD"/>
                        </a:buClr>
                        <a:buSzPct val="125000"/>
                        <a:buFont typeface="Wingdings" pitchFamily="2" charset="2"/>
                        <a:defRPr sz="1600">
                          <a:solidFill>
                            <a:srgbClr val="06299C"/>
                          </a:solidFill>
                          <a:latin typeface="Arial" pitchFamily="34" charset="0"/>
                          <a:ea typeface="MS PGothic" pitchFamily="34" charset="-128"/>
                        </a:defRPr>
                      </a:lvl2pPr>
                      <a:lvl3pPr marL="1143000" indent="-228600" defTabSz="457200">
                        <a:spcBef>
                          <a:spcPct val="20000"/>
                        </a:spcBef>
                        <a:buClr>
                          <a:srgbClr val="609BCD"/>
                        </a:buClr>
                        <a:buFont typeface="Lucida Grande"/>
                        <a:defRPr sz="1400">
                          <a:solidFill>
                            <a:srgbClr val="000000"/>
                          </a:solidFill>
                          <a:latin typeface="Arial" pitchFamily="34" charset="0"/>
                          <a:ea typeface="MS PGothic" pitchFamily="34" charset="-128"/>
                        </a:defRPr>
                      </a:lvl3pPr>
                      <a:lvl4pPr marL="1600200" indent="-228600" defTabSz="457200">
                        <a:spcBef>
                          <a:spcPct val="20000"/>
                        </a:spcBef>
                        <a:buClr>
                          <a:srgbClr val="609BCD"/>
                        </a:buClr>
                        <a:buFont typeface="Courier New" pitchFamily="49" charset="0"/>
                        <a:defRPr sz="1200">
                          <a:solidFill>
                            <a:srgbClr val="204E9C"/>
                          </a:solidFill>
                          <a:latin typeface="Arial" pitchFamily="34" charset="0"/>
                          <a:ea typeface="MS PGothic" pitchFamily="34" charset="-128"/>
                        </a:defRPr>
                      </a:lvl4pPr>
                      <a:lvl5pPr marL="2057400" indent="-228600" defTabSz="457200">
                        <a:spcBef>
                          <a:spcPct val="20000"/>
                        </a:spcBef>
                        <a:buClr>
                          <a:srgbClr val="609BCD"/>
                        </a:buClr>
                        <a:buFont typeface="Arial" pitchFamily="34" charset="0"/>
                        <a:defRPr sz="1200">
                          <a:solidFill>
                            <a:srgbClr val="000000"/>
                          </a:solidFill>
                          <a:latin typeface="Arial" pitchFamily="34" charset="0"/>
                          <a:ea typeface="MS PGothic" pitchFamily="34" charset="-128"/>
                        </a:defRPr>
                      </a:lvl5pPr>
                      <a:lvl6pPr marL="2514600" indent="-228600" defTabSz="457200" eaLnBrk="0" fontAlgn="base" hangingPunct="0">
                        <a:spcBef>
                          <a:spcPct val="20000"/>
                        </a:spcBef>
                        <a:spcAft>
                          <a:spcPct val="0"/>
                        </a:spcAft>
                        <a:buClr>
                          <a:srgbClr val="609BCD"/>
                        </a:buClr>
                        <a:buFont typeface="Arial" pitchFamily="34" charset="0"/>
                        <a:defRPr sz="1200">
                          <a:solidFill>
                            <a:srgbClr val="000000"/>
                          </a:solidFill>
                          <a:latin typeface="Arial" pitchFamily="34" charset="0"/>
                          <a:ea typeface="MS PGothic" pitchFamily="34" charset="-128"/>
                        </a:defRPr>
                      </a:lvl6pPr>
                      <a:lvl7pPr marL="2971800" indent="-228600" defTabSz="457200" eaLnBrk="0" fontAlgn="base" hangingPunct="0">
                        <a:spcBef>
                          <a:spcPct val="20000"/>
                        </a:spcBef>
                        <a:spcAft>
                          <a:spcPct val="0"/>
                        </a:spcAft>
                        <a:buClr>
                          <a:srgbClr val="609BCD"/>
                        </a:buClr>
                        <a:buFont typeface="Arial" pitchFamily="34" charset="0"/>
                        <a:defRPr sz="1200">
                          <a:solidFill>
                            <a:srgbClr val="000000"/>
                          </a:solidFill>
                          <a:latin typeface="Arial" pitchFamily="34" charset="0"/>
                          <a:ea typeface="MS PGothic" pitchFamily="34" charset="-128"/>
                        </a:defRPr>
                      </a:lvl7pPr>
                      <a:lvl8pPr marL="3429000" indent="-228600" defTabSz="457200" eaLnBrk="0" fontAlgn="base" hangingPunct="0">
                        <a:spcBef>
                          <a:spcPct val="20000"/>
                        </a:spcBef>
                        <a:spcAft>
                          <a:spcPct val="0"/>
                        </a:spcAft>
                        <a:buClr>
                          <a:srgbClr val="609BCD"/>
                        </a:buClr>
                        <a:buFont typeface="Arial" pitchFamily="34" charset="0"/>
                        <a:defRPr sz="1200">
                          <a:solidFill>
                            <a:srgbClr val="000000"/>
                          </a:solidFill>
                          <a:latin typeface="Arial" pitchFamily="34" charset="0"/>
                          <a:ea typeface="MS PGothic" pitchFamily="34" charset="-128"/>
                        </a:defRPr>
                      </a:lvl8pPr>
                      <a:lvl9pPr marL="3886200" indent="-228600" defTabSz="457200" eaLnBrk="0" fontAlgn="base" hangingPunct="0">
                        <a:spcBef>
                          <a:spcPct val="20000"/>
                        </a:spcBef>
                        <a:spcAft>
                          <a:spcPct val="0"/>
                        </a:spcAft>
                        <a:buClr>
                          <a:srgbClr val="609BCD"/>
                        </a:buClr>
                        <a:buFont typeface="Arial" pitchFamily="34" charset="0"/>
                        <a:defRPr sz="1200">
                          <a:solidFill>
                            <a:srgbClr val="000000"/>
                          </a:solidFill>
                          <a:latin typeface="Arial" pitchFamily="34"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US" altLang="en-US" sz="1800" b="1" i="0" u="none" strike="noStrike" cap="none" normalizeH="0" baseline="0" dirty="0">
                        <a:ln>
                          <a:noFill/>
                        </a:ln>
                        <a:solidFill>
                          <a:srgbClr val="FFFFFF"/>
                        </a:solidFill>
                        <a:effectLst/>
                        <a:latin typeface="Arial" pitchFamily="34" charset="0"/>
                        <a:ea typeface="MS PGothic" pitchFamily="34" charset="-128"/>
                      </a:endParaRP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Arial" pitchFamily="34" charset="0"/>
                          <a:ea typeface="MS PGothic" pitchFamily="34" charset="-128"/>
                        </a:rPr>
                        <a:t>Co-Located</a:t>
                      </a:r>
                      <a:endParaRPr kumimoji="0" lang="en-US" altLang="en-US" sz="1800" b="1" i="0" u="none" strike="noStrike" cap="none" normalizeH="0" baseline="0" dirty="0">
                        <a:ln>
                          <a:noFill/>
                        </a:ln>
                        <a:solidFill>
                          <a:srgbClr val="FFFFFF"/>
                        </a:solidFill>
                        <a:effectLst/>
                        <a:latin typeface="Calibri" pitchFamily="34" charset="0"/>
                        <a:ea typeface="MS PGothic" pitchFamily="34" charset="-128"/>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6">
                        <a:lumMod val="40000"/>
                        <a:lumOff val="60000"/>
                      </a:schemeClr>
                    </a:solidFill>
                  </a:tcPr>
                </a:tc>
                <a:tc hMerge="1">
                  <a:txBody>
                    <a:bodyPr/>
                    <a:lstStyle/>
                    <a:p>
                      <a:endParaRPr lang="en-US"/>
                    </a:p>
                  </a:txBody>
                  <a:tcPr/>
                </a:tc>
                <a:tc gridSpan="2">
                  <a:txBody>
                    <a:bodyPr/>
                    <a:lstStyle>
                      <a:lvl1pPr defTabSz="457200">
                        <a:spcBef>
                          <a:spcPct val="20000"/>
                        </a:spcBef>
                        <a:buClr>
                          <a:srgbClr val="609BCD"/>
                        </a:buClr>
                        <a:buSzPct val="110000"/>
                        <a:buFont typeface="Arial" pitchFamily="34" charset="0"/>
                        <a:tabLst>
                          <a:tab pos="1836738" algn="ctr"/>
                          <a:tab pos="3171825" algn="l"/>
                        </a:tabLst>
                        <a:defRPr sz="2400" b="1">
                          <a:solidFill>
                            <a:srgbClr val="000000"/>
                          </a:solidFill>
                          <a:latin typeface="Arial" pitchFamily="34" charset="0"/>
                          <a:ea typeface="MS PGothic" pitchFamily="34" charset="-128"/>
                        </a:defRPr>
                      </a:lvl1pPr>
                      <a:lvl2pPr marL="742950" indent="-285750" defTabSz="457200">
                        <a:spcBef>
                          <a:spcPct val="20000"/>
                        </a:spcBef>
                        <a:buClr>
                          <a:srgbClr val="609BCD"/>
                        </a:buClr>
                        <a:buSzPct val="125000"/>
                        <a:buFont typeface="Wingdings" pitchFamily="2" charset="2"/>
                        <a:tabLst>
                          <a:tab pos="1836738" algn="ctr"/>
                          <a:tab pos="3171825" algn="l"/>
                        </a:tabLst>
                        <a:defRPr sz="1600">
                          <a:solidFill>
                            <a:srgbClr val="06299C"/>
                          </a:solidFill>
                          <a:latin typeface="Arial" pitchFamily="34" charset="0"/>
                          <a:ea typeface="MS PGothic" pitchFamily="34" charset="-128"/>
                        </a:defRPr>
                      </a:lvl2pPr>
                      <a:lvl3pPr marL="1143000" indent="-228600" defTabSz="457200">
                        <a:spcBef>
                          <a:spcPct val="20000"/>
                        </a:spcBef>
                        <a:buClr>
                          <a:srgbClr val="609BCD"/>
                        </a:buClr>
                        <a:buFont typeface="Lucida Grande"/>
                        <a:tabLst>
                          <a:tab pos="1836738" algn="ctr"/>
                          <a:tab pos="3171825" algn="l"/>
                        </a:tabLst>
                        <a:defRPr sz="1400">
                          <a:solidFill>
                            <a:srgbClr val="000000"/>
                          </a:solidFill>
                          <a:latin typeface="Arial" pitchFamily="34" charset="0"/>
                          <a:ea typeface="MS PGothic" pitchFamily="34" charset="-128"/>
                        </a:defRPr>
                      </a:lvl3pPr>
                      <a:lvl4pPr marL="1600200" indent="-228600" defTabSz="457200">
                        <a:spcBef>
                          <a:spcPct val="20000"/>
                        </a:spcBef>
                        <a:buClr>
                          <a:srgbClr val="609BCD"/>
                        </a:buClr>
                        <a:buFont typeface="Courier New" pitchFamily="49" charset="0"/>
                        <a:tabLst>
                          <a:tab pos="1836738" algn="ctr"/>
                          <a:tab pos="3171825" algn="l"/>
                        </a:tabLst>
                        <a:defRPr sz="1200">
                          <a:solidFill>
                            <a:srgbClr val="204E9C"/>
                          </a:solidFill>
                          <a:latin typeface="Arial" pitchFamily="34" charset="0"/>
                          <a:ea typeface="MS PGothic" pitchFamily="34" charset="-128"/>
                        </a:defRPr>
                      </a:lvl4pPr>
                      <a:lvl5pPr marL="2057400" indent="-228600" defTabSz="457200">
                        <a:spcBef>
                          <a:spcPct val="20000"/>
                        </a:spcBef>
                        <a:buClr>
                          <a:srgbClr val="609BCD"/>
                        </a:buClr>
                        <a:buFont typeface="Arial" pitchFamily="34" charset="0"/>
                        <a:tabLst>
                          <a:tab pos="1836738" algn="ctr"/>
                          <a:tab pos="3171825" algn="l"/>
                        </a:tabLst>
                        <a:defRPr sz="1200">
                          <a:solidFill>
                            <a:srgbClr val="000000"/>
                          </a:solidFill>
                          <a:latin typeface="Arial" pitchFamily="34" charset="0"/>
                          <a:ea typeface="MS PGothic" pitchFamily="34" charset="-128"/>
                        </a:defRPr>
                      </a:lvl5pPr>
                      <a:lvl6pPr marL="2514600" indent="-228600" defTabSz="457200" eaLnBrk="0" fontAlgn="base" hangingPunct="0">
                        <a:spcBef>
                          <a:spcPct val="20000"/>
                        </a:spcBef>
                        <a:spcAft>
                          <a:spcPct val="0"/>
                        </a:spcAft>
                        <a:buClr>
                          <a:srgbClr val="609BCD"/>
                        </a:buClr>
                        <a:buFont typeface="Arial" pitchFamily="34" charset="0"/>
                        <a:tabLst>
                          <a:tab pos="1836738" algn="ctr"/>
                          <a:tab pos="3171825" algn="l"/>
                        </a:tabLst>
                        <a:defRPr sz="1200">
                          <a:solidFill>
                            <a:srgbClr val="000000"/>
                          </a:solidFill>
                          <a:latin typeface="Arial" pitchFamily="34" charset="0"/>
                          <a:ea typeface="MS PGothic" pitchFamily="34" charset="-128"/>
                        </a:defRPr>
                      </a:lvl6pPr>
                      <a:lvl7pPr marL="2971800" indent="-228600" defTabSz="457200" eaLnBrk="0" fontAlgn="base" hangingPunct="0">
                        <a:spcBef>
                          <a:spcPct val="20000"/>
                        </a:spcBef>
                        <a:spcAft>
                          <a:spcPct val="0"/>
                        </a:spcAft>
                        <a:buClr>
                          <a:srgbClr val="609BCD"/>
                        </a:buClr>
                        <a:buFont typeface="Arial" pitchFamily="34" charset="0"/>
                        <a:tabLst>
                          <a:tab pos="1836738" algn="ctr"/>
                          <a:tab pos="3171825" algn="l"/>
                        </a:tabLst>
                        <a:defRPr sz="1200">
                          <a:solidFill>
                            <a:srgbClr val="000000"/>
                          </a:solidFill>
                          <a:latin typeface="Arial" pitchFamily="34" charset="0"/>
                          <a:ea typeface="MS PGothic" pitchFamily="34" charset="-128"/>
                        </a:defRPr>
                      </a:lvl7pPr>
                      <a:lvl8pPr marL="3429000" indent="-228600" defTabSz="457200" eaLnBrk="0" fontAlgn="base" hangingPunct="0">
                        <a:spcBef>
                          <a:spcPct val="20000"/>
                        </a:spcBef>
                        <a:spcAft>
                          <a:spcPct val="0"/>
                        </a:spcAft>
                        <a:buClr>
                          <a:srgbClr val="609BCD"/>
                        </a:buClr>
                        <a:buFont typeface="Arial" pitchFamily="34" charset="0"/>
                        <a:tabLst>
                          <a:tab pos="1836738" algn="ctr"/>
                          <a:tab pos="3171825" algn="l"/>
                        </a:tabLst>
                        <a:defRPr sz="1200">
                          <a:solidFill>
                            <a:srgbClr val="000000"/>
                          </a:solidFill>
                          <a:latin typeface="Arial" pitchFamily="34" charset="0"/>
                          <a:ea typeface="MS PGothic" pitchFamily="34" charset="-128"/>
                        </a:defRPr>
                      </a:lvl8pPr>
                      <a:lvl9pPr marL="3886200" indent="-228600" defTabSz="457200" eaLnBrk="0" fontAlgn="base" hangingPunct="0">
                        <a:spcBef>
                          <a:spcPct val="20000"/>
                        </a:spcBef>
                        <a:spcAft>
                          <a:spcPct val="0"/>
                        </a:spcAft>
                        <a:buClr>
                          <a:srgbClr val="609BCD"/>
                        </a:buClr>
                        <a:buFont typeface="Arial" pitchFamily="34" charset="0"/>
                        <a:tabLst>
                          <a:tab pos="1836738" algn="ctr"/>
                          <a:tab pos="3171825" algn="l"/>
                        </a:tabLst>
                        <a:defRPr sz="1200">
                          <a:solidFill>
                            <a:srgbClr val="000000"/>
                          </a:solidFill>
                          <a:latin typeface="Arial" pitchFamily="34"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tab pos="1836738" algn="ctr"/>
                          <a:tab pos="3171825" algn="l"/>
                        </a:tabLst>
                      </a:pPr>
                      <a:endParaRPr kumimoji="0" lang="en-US" altLang="en-US" sz="1800" b="1" i="0" u="none" strike="noStrike" cap="none" normalizeH="0" baseline="0" dirty="0">
                        <a:ln>
                          <a:noFill/>
                        </a:ln>
                        <a:solidFill>
                          <a:srgbClr val="FFFFFF"/>
                        </a:solidFill>
                        <a:effectLst/>
                        <a:latin typeface="Arial" pitchFamily="34" charset="0"/>
                        <a:ea typeface="MS PGothic" pitchFamily="34" charset="-128"/>
                      </a:endParaRPr>
                    </a:p>
                    <a:p>
                      <a:pPr marL="0" marR="0" lvl="0" indent="0" algn="ctr" defTabSz="457200" rtl="0" eaLnBrk="1" fontAlgn="base" latinLnBrk="0" hangingPunct="1">
                        <a:lnSpc>
                          <a:spcPct val="100000"/>
                        </a:lnSpc>
                        <a:spcBef>
                          <a:spcPct val="0"/>
                        </a:spcBef>
                        <a:spcAft>
                          <a:spcPct val="0"/>
                        </a:spcAft>
                        <a:buClrTx/>
                        <a:buSzTx/>
                        <a:buFontTx/>
                        <a:buNone/>
                        <a:tabLst>
                          <a:tab pos="1836738" algn="ctr"/>
                          <a:tab pos="3171825" algn="l"/>
                        </a:tabLst>
                      </a:pPr>
                      <a:r>
                        <a:rPr kumimoji="0" lang="en-US" altLang="en-US" sz="1800" b="1" i="0" u="none" strike="noStrike" cap="none" normalizeH="0" baseline="0" dirty="0">
                          <a:ln>
                            <a:noFill/>
                          </a:ln>
                          <a:solidFill>
                            <a:srgbClr val="FFFFFF"/>
                          </a:solidFill>
                          <a:effectLst/>
                          <a:latin typeface="Arial" pitchFamily="34" charset="0"/>
                          <a:ea typeface="MS PGothic" pitchFamily="34" charset="-128"/>
                        </a:rPr>
                        <a:t>Integrated</a:t>
                      </a:r>
                      <a:endParaRPr kumimoji="0" lang="en-US" altLang="en-US" sz="1800" b="1" i="0" u="none" strike="noStrike" cap="none" normalizeH="0" baseline="0" dirty="0">
                        <a:ln>
                          <a:noFill/>
                        </a:ln>
                        <a:solidFill>
                          <a:srgbClr val="FFFFFF"/>
                        </a:solidFill>
                        <a:effectLst/>
                        <a:latin typeface="Calibri" pitchFamily="34" charset="0"/>
                        <a:ea typeface="MS PGothic" pitchFamily="34" charset="-128"/>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6">
                        <a:lumMod val="40000"/>
                        <a:lumOff val="60000"/>
                      </a:schemeClr>
                    </a:solidFill>
                  </a:tcPr>
                </a:tc>
                <a:tc hMerge="1">
                  <a:txBody>
                    <a:bodyPr/>
                    <a:lstStyle/>
                    <a:p>
                      <a:endParaRPr lang="en-US"/>
                    </a:p>
                  </a:txBody>
                  <a:tcPr/>
                </a:tc>
                <a:extLst>
                  <a:ext uri="{0D108BD9-81ED-4DB2-BD59-A6C34878D82A}">
                    <a16:rowId xmlns:a16="http://schemas.microsoft.com/office/drawing/2014/main" val="10000"/>
                  </a:ext>
                </a:extLst>
              </a:tr>
              <a:tr h="657065">
                <a:tc gridSpan="2">
                  <a:txBody>
                    <a:bodyPr/>
                    <a:lstStyle>
                      <a:lvl1pPr defTabSz="457200">
                        <a:spcBef>
                          <a:spcPct val="20000"/>
                        </a:spcBef>
                        <a:buClr>
                          <a:srgbClr val="609BCD"/>
                        </a:buClr>
                        <a:buSzPct val="110000"/>
                        <a:buFont typeface="Arial" pitchFamily="34" charset="0"/>
                        <a:defRPr sz="2400" b="1">
                          <a:solidFill>
                            <a:srgbClr val="000000"/>
                          </a:solidFill>
                          <a:latin typeface="Arial" pitchFamily="34" charset="0"/>
                          <a:ea typeface="MS PGothic" pitchFamily="34" charset="-128"/>
                        </a:defRPr>
                      </a:lvl1pPr>
                      <a:lvl2pPr marL="742950" indent="-285750" defTabSz="457200">
                        <a:spcBef>
                          <a:spcPct val="20000"/>
                        </a:spcBef>
                        <a:buClr>
                          <a:srgbClr val="609BCD"/>
                        </a:buClr>
                        <a:buSzPct val="125000"/>
                        <a:buFont typeface="Wingdings" pitchFamily="2" charset="2"/>
                        <a:defRPr sz="1600">
                          <a:solidFill>
                            <a:srgbClr val="06299C"/>
                          </a:solidFill>
                          <a:latin typeface="Arial" pitchFamily="34" charset="0"/>
                          <a:ea typeface="MS PGothic" pitchFamily="34" charset="-128"/>
                        </a:defRPr>
                      </a:lvl2pPr>
                      <a:lvl3pPr marL="1143000" indent="-228600" defTabSz="457200">
                        <a:spcBef>
                          <a:spcPct val="20000"/>
                        </a:spcBef>
                        <a:buClr>
                          <a:srgbClr val="609BCD"/>
                        </a:buClr>
                        <a:buFont typeface="Lucida Grande"/>
                        <a:defRPr sz="1400">
                          <a:solidFill>
                            <a:srgbClr val="000000"/>
                          </a:solidFill>
                          <a:latin typeface="Arial" pitchFamily="34" charset="0"/>
                          <a:ea typeface="MS PGothic" pitchFamily="34" charset="-128"/>
                        </a:defRPr>
                      </a:lvl3pPr>
                      <a:lvl4pPr marL="1600200" indent="-228600" defTabSz="457200">
                        <a:spcBef>
                          <a:spcPct val="20000"/>
                        </a:spcBef>
                        <a:buClr>
                          <a:srgbClr val="609BCD"/>
                        </a:buClr>
                        <a:buFont typeface="Courier New" pitchFamily="49" charset="0"/>
                        <a:defRPr sz="1200">
                          <a:solidFill>
                            <a:srgbClr val="204E9C"/>
                          </a:solidFill>
                          <a:latin typeface="Arial" pitchFamily="34" charset="0"/>
                          <a:ea typeface="MS PGothic" pitchFamily="34" charset="-128"/>
                        </a:defRPr>
                      </a:lvl4pPr>
                      <a:lvl5pPr marL="2057400" indent="-228600" defTabSz="457200">
                        <a:spcBef>
                          <a:spcPct val="20000"/>
                        </a:spcBef>
                        <a:buClr>
                          <a:srgbClr val="609BCD"/>
                        </a:buClr>
                        <a:buFont typeface="Arial" pitchFamily="34" charset="0"/>
                        <a:defRPr sz="1200">
                          <a:solidFill>
                            <a:srgbClr val="000000"/>
                          </a:solidFill>
                          <a:latin typeface="Arial" pitchFamily="34" charset="0"/>
                          <a:ea typeface="MS PGothic" pitchFamily="34" charset="-128"/>
                        </a:defRPr>
                      </a:lvl5pPr>
                      <a:lvl6pPr marL="2514600" indent="-228600" defTabSz="457200" eaLnBrk="0" fontAlgn="base" hangingPunct="0">
                        <a:spcBef>
                          <a:spcPct val="20000"/>
                        </a:spcBef>
                        <a:spcAft>
                          <a:spcPct val="0"/>
                        </a:spcAft>
                        <a:buClr>
                          <a:srgbClr val="609BCD"/>
                        </a:buClr>
                        <a:buFont typeface="Arial" pitchFamily="34" charset="0"/>
                        <a:defRPr sz="1200">
                          <a:solidFill>
                            <a:srgbClr val="000000"/>
                          </a:solidFill>
                          <a:latin typeface="Arial" pitchFamily="34" charset="0"/>
                          <a:ea typeface="MS PGothic" pitchFamily="34" charset="-128"/>
                        </a:defRPr>
                      </a:lvl6pPr>
                      <a:lvl7pPr marL="2971800" indent="-228600" defTabSz="457200" eaLnBrk="0" fontAlgn="base" hangingPunct="0">
                        <a:spcBef>
                          <a:spcPct val="20000"/>
                        </a:spcBef>
                        <a:spcAft>
                          <a:spcPct val="0"/>
                        </a:spcAft>
                        <a:buClr>
                          <a:srgbClr val="609BCD"/>
                        </a:buClr>
                        <a:buFont typeface="Arial" pitchFamily="34" charset="0"/>
                        <a:defRPr sz="1200">
                          <a:solidFill>
                            <a:srgbClr val="000000"/>
                          </a:solidFill>
                          <a:latin typeface="Arial" pitchFamily="34" charset="0"/>
                          <a:ea typeface="MS PGothic" pitchFamily="34" charset="-128"/>
                        </a:defRPr>
                      </a:lvl7pPr>
                      <a:lvl8pPr marL="3429000" indent="-228600" defTabSz="457200" eaLnBrk="0" fontAlgn="base" hangingPunct="0">
                        <a:spcBef>
                          <a:spcPct val="20000"/>
                        </a:spcBef>
                        <a:spcAft>
                          <a:spcPct val="0"/>
                        </a:spcAft>
                        <a:buClr>
                          <a:srgbClr val="609BCD"/>
                        </a:buClr>
                        <a:buFont typeface="Arial" pitchFamily="34" charset="0"/>
                        <a:defRPr sz="1200">
                          <a:solidFill>
                            <a:srgbClr val="000000"/>
                          </a:solidFill>
                          <a:latin typeface="Arial" pitchFamily="34" charset="0"/>
                          <a:ea typeface="MS PGothic" pitchFamily="34" charset="-128"/>
                        </a:defRPr>
                      </a:lvl8pPr>
                      <a:lvl9pPr marL="3886200" indent="-228600" defTabSz="457200" eaLnBrk="0" fontAlgn="base" hangingPunct="0">
                        <a:spcBef>
                          <a:spcPct val="20000"/>
                        </a:spcBef>
                        <a:spcAft>
                          <a:spcPct val="0"/>
                        </a:spcAft>
                        <a:buClr>
                          <a:srgbClr val="609BCD"/>
                        </a:buClr>
                        <a:buFont typeface="Arial" pitchFamily="34" charset="0"/>
                        <a:defRPr sz="1200">
                          <a:solidFill>
                            <a:srgbClr val="000000"/>
                          </a:solidFill>
                          <a:latin typeface="Arial" pitchFamily="34"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400" b="1" i="0" u="none" strike="noStrike" cap="none" normalizeH="0" baseline="0" dirty="0">
                          <a:ln>
                            <a:noFill/>
                          </a:ln>
                          <a:solidFill>
                            <a:srgbClr val="000000"/>
                          </a:solidFill>
                          <a:effectLst/>
                          <a:latin typeface="Arial" pitchFamily="34" charset="0"/>
                          <a:ea typeface="MS PGothic" pitchFamily="34" charset="-128"/>
                        </a:rPr>
                        <a:t>Key Element:  </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400" b="1" i="0" u="none" strike="noStrike" cap="none" normalizeH="0" baseline="0" dirty="0">
                          <a:ln>
                            <a:noFill/>
                          </a:ln>
                          <a:solidFill>
                            <a:srgbClr val="000000"/>
                          </a:solidFill>
                          <a:effectLst/>
                          <a:latin typeface="Arial" pitchFamily="34" charset="0"/>
                          <a:ea typeface="MS PGothic" pitchFamily="34" charset="-128"/>
                        </a:rPr>
                        <a:t>Communication</a:t>
                      </a:r>
                      <a:endParaRPr kumimoji="0" lang="en-US" altLang="en-US" sz="1400" b="0" i="0" u="none" strike="noStrike" cap="none" normalizeH="0" baseline="0" dirty="0">
                        <a:ln>
                          <a:noFill/>
                        </a:ln>
                        <a:solidFill>
                          <a:srgbClr val="000000"/>
                        </a:solidFill>
                        <a:effectLst/>
                        <a:latin typeface="Calibri" pitchFamily="34" charset="0"/>
                        <a:ea typeface="MS PGothic" pitchFamily="34" charset="-128"/>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hMerge="1">
                  <a:txBody>
                    <a:bodyPr/>
                    <a:lstStyle/>
                    <a:p>
                      <a:endParaRPr lang="en-US"/>
                    </a:p>
                  </a:txBody>
                  <a:tcPr/>
                </a:tc>
                <a:tc gridSpan="2">
                  <a:txBody>
                    <a:bodyPr/>
                    <a:lstStyle>
                      <a:lvl1pPr defTabSz="457200">
                        <a:spcBef>
                          <a:spcPct val="20000"/>
                        </a:spcBef>
                        <a:buClr>
                          <a:srgbClr val="609BCD"/>
                        </a:buClr>
                        <a:buSzPct val="110000"/>
                        <a:buFont typeface="Arial" pitchFamily="34" charset="0"/>
                        <a:defRPr sz="2400" b="1">
                          <a:solidFill>
                            <a:srgbClr val="000000"/>
                          </a:solidFill>
                          <a:latin typeface="Arial" pitchFamily="34" charset="0"/>
                          <a:ea typeface="MS PGothic" pitchFamily="34" charset="-128"/>
                        </a:defRPr>
                      </a:lvl1pPr>
                      <a:lvl2pPr marL="742950" indent="-285750" defTabSz="457200">
                        <a:spcBef>
                          <a:spcPct val="20000"/>
                        </a:spcBef>
                        <a:buClr>
                          <a:srgbClr val="609BCD"/>
                        </a:buClr>
                        <a:buSzPct val="125000"/>
                        <a:buFont typeface="Wingdings" pitchFamily="2" charset="2"/>
                        <a:defRPr sz="1600">
                          <a:solidFill>
                            <a:srgbClr val="06299C"/>
                          </a:solidFill>
                          <a:latin typeface="Arial" pitchFamily="34" charset="0"/>
                          <a:ea typeface="MS PGothic" pitchFamily="34" charset="-128"/>
                        </a:defRPr>
                      </a:lvl2pPr>
                      <a:lvl3pPr marL="1143000" indent="-228600" defTabSz="457200">
                        <a:spcBef>
                          <a:spcPct val="20000"/>
                        </a:spcBef>
                        <a:buClr>
                          <a:srgbClr val="609BCD"/>
                        </a:buClr>
                        <a:buFont typeface="Lucida Grande"/>
                        <a:defRPr sz="1400">
                          <a:solidFill>
                            <a:srgbClr val="000000"/>
                          </a:solidFill>
                          <a:latin typeface="Arial" pitchFamily="34" charset="0"/>
                          <a:ea typeface="MS PGothic" pitchFamily="34" charset="-128"/>
                        </a:defRPr>
                      </a:lvl3pPr>
                      <a:lvl4pPr marL="1600200" indent="-228600" defTabSz="457200">
                        <a:spcBef>
                          <a:spcPct val="20000"/>
                        </a:spcBef>
                        <a:buClr>
                          <a:srgbClr val="609BCD"/>
                        </a:buClr>
                        <a:buFont typeface="Courier New" pitchFamily="49" charset="0"/>
                        <a:defRPr sz="1200">
                          <a:solidFill>
                            <a:srgbClr val="204E9C"/>
                          </a:solidFill>
                          <a:latin typeface="Arial" pitchFamily="34" charset="0"/>
                          <a:ea typeface="MS PGothic" pitchFamily="34" charset="-128"/>
                        </a:defRPr>
                      </a:lvl4pPr>
                      <a:lvl5pPr marL="2057400" indent="-228600" defTabSz="457200">
                        <a:spcBef>
                          <a:spcPct val="20000"/>
                        </a:spcBef>
                        <a:buClr>
                          <a:srgbClr val="609BCD"/>
                        </a:buClr>
                        <a:buFont typeface="Arial" pitchFamily="34" charset="0"/>
                        <a:defRPr sz="1200">
                          <a:solidFill>
                            <a:srgbClr val="000000"/>
                          </a:solidFill>
                          <a:latin typeface="Arial" pitchFamily="34" charset="0"/>
                          <a:ea typeface="MS PGothic" pitchFamily="34" charset="-128"/>
                        </a:defRPr>
                      </a:lvl5pPr>
                      <a:lvl6pPr marL="2514600" indent="-228600" defTabSz="457200" eaLnBrk="0" fontAlgn="base" hangingPunct="0">
                        <a:spcBef>
                          <a:spcPct val="20000"/>
                        </a:spcBef>
                        <a:spcAft>
                          <a:spcPct val="0"/>
                        </a:spcAft>
                        <a:buClr>
                          <a:srgbClr val="609BCD"/>
                        </a:buClr>
                        <a:buFont typeface="Arial" pitchFamily="34" charset="0"/>
                        <a:defRPr sz="1200">
                          <a:solidFill>
                            <a:srgbClr val="000000"/>
                          </a:solidFill>
                          <a:latin typeface="Arial" pitchFamily="34" charset="0"/>
                          <a:ea typeface="MS PGothic" pitchFamily="34" charset="-128"/>
                        </a:defRPr>
                      </a:lvl6pPr>
                      <a:lvl7pPr marL="2971800" indent="-228600" defTabSz="457200" eaLnBrk="0" fontAlgn="base" hangingPunct="0">
                        <a:spcBef>
                          <a:spcPct val="20000"/>
                        </a:spcBef>
                        <a:spcAft>
                          <a:spcPct val="0"/>
                        </a:spcAft>
                        <a:buClr>
                          <a:srgbClr val="609BCD"/>
                        </a:buClr>
                        <a:buFont typeface="Arial" pitchFamily="34" charset="0"/>
                        <a:defRPr sz="1200">
                          <a:solidFill>
                            <a:srgbClr val="000000"/>
                          </a:solidFill>
                          <a:latin typeface="Arial" pitchFamily="34" charset="0"/>
                          <a:ea typeface="MS PGothic" pitchFamily="34" charset="-128"/>
                        </a:defRPr>
                      </a:lvl7pPr>
                      <a:lvl8pPr marL="3429000" indent="-228600" defTabSz="457200" eaLnBrk="0" fontAlgn="base" hangingPunct="0">
                        <a:spcBef>
                          <a:spcPct val="20000"/>
                        </a:spcBef>
                        <a:spcAft>
                          <a:spcPct val="0"/>
                        </a:spcAft>
                        <a:buClr>
                          <a:srgbClr val="609BCD"/>
                        </a:buClr>
                        <a:buFont typeface="Arial" pitchFamily="34" charset="0"/>
                        <a:defRPr sz="1200">
                          <a:solidFill>
                            <a:srgbClr val="000000"/>
                          </a:solidFill>
                          <a:latin typeface="Arial" pitchFamily="34" charset="0"/>
                          <a:ea typeface="MS PGothic" pitchFamily="34" charset="-128"/>
                        </a:defRPr>
                      </a:lvl8pPr>
                      <a:lvl9pPr marL="3886200" indent="-228600" defTabSz="457200" eaLnBrk="0" fontAlgn="base" hangingPunct="0">
                        <a:spcBef>
                          <a:spcPct val="20000"/>
                        </a:spcBef>
                        <a:spcAft>
                          <a:spcPct val="0"/>
                        </a:spcAft>
                        <a:buClr>
                          <a:srgbClr val="609BCD"/>
                        </a:buClr>
                        <a:buFont typeface="Arial" pitchFamily="34" charset="0"/>
                        <a:defRPr sz="1200">
                          <a:solidFill>
                            <a:srgbClr val="000000"/>
                          </a:solidFill>
                          <a:latin typeface="Arial" pitchFamily="34"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400" b="1" i="0" u="none" strike="noStrike" cap="none" normalizeH="0" baseline="0" dirty="0">
                          <a:ln>
                            <a:noFill/>
                          </a:ln>
                          <a:solidFill>
                            <a:srgbClr val="000000"/>
                          </a:solidFill>
                          <a:effectLst/>
                          <a:latin typeface="Arial" pitchFamily="34" charset="0"/>
                          <a:ea typeface="MS PGothic" pitchFamily="34" charset="-128"/>
                        </a:rPr>
                        <a:t>Key Element:  </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400" b="1" i="0" u="none" strike="noStrike" cap="none" normalizeH="0" baseline="0" dirty="0">
                          <a:ln>
                            <a:noFill/>
                          </a:ln>
                          <a:solidFill>
                            <a:srgbClr val="000000"/>
                          </a:solidFill>
                          <a:effectLst/>
                          <a:latin typeface="Arial" pitchFamily="34" charset="0"/>
                          <a:ea typeface="MS PGothic" pitchFamily="34" charset="-128"/>
                        </a:rPr>
                        <a:t>Physical Proximity</a:t>
                      </a:r>
                      <a:endParaRPr kumimoji="0" lang="en-US" altLang="en-US" sz="1400" b="0" i="0" u="none" strike="noStrike" cap="none" normalizeH="0" baseline="0" dirty="0">
                        <a:ln>
                          <a:noFill/>
                        </a:ln>
                        <a:solidFill>
                          <a:srgbClr val="000000"/>
                        </a:solidFill>
                        <a:effectLst/>
                        <a:latin typeface="Calibri" pitchFamily="34" charset="0"/>
                        <a:ea typeface="MS PGothic" pitchFamily="34" charset="-128"/>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hMerge="1">
                  <a:txBody>
                    <a:bodyPr/>
                    <a:lstStyle/>
                    <a:p>
                      <a:endParaRPr lang="en-US"/>
                    </a:p>
                  </a:txBody>
                  <a:tcPr/>
                </a:tc>
                <a:tc gridSpan="2">
                  <a:txBody>
                    <a:bodyPr/>
                    <a:lstStyle>
                      <a:lvl1pPr defTabSz="457200">
                        <a:spcBef>
                          <a:spcPct val="20000"/>
                        </a:spcBef>
                        <a:buClr>
                          <a:srgbClr val="609BCD"/>
                        </a:buClr>
                        <a:buSzPct val="110000"/>
                        <a:buFont typeface="Arial" pitchFamily="34" charset="0"/>
                        <a:defRPr sz="2400" b="1">
                          <a:solidFill>
                            <a:srgbClr val="000000"/>
                          </a:solidFill>
                          <a:latin typeface="Arial" pitchFamily="34" charset="0"/>
                          <a:ea typeface="MS PGothic" pitchFamily="34" charset="-128"/>
                        </a:defRPr>
                      </a:lvl1pPr>
                      <a:lvl2pPr marL="742950" indent="-285750" defTabSz="457200">
                        <a:spcBef>
                          <a:spcPct val="20000"/>
                        </a:spcBef>
                        <a:buClr>
                          <a:srgbClr val="609BCD"/>
                        </a:buClr>
                        <a:buSzPct val="125000"/>
                        <a:buFont typeface="Wingdings" pitchFamily="2" charset="2"/>
                        <a:defRPr sz="1600">
                          <a:solidFill>
                            <a:srgbClr val="06299C"/>
                          </a:solidFill>
                          <a:latin typeface="Arial" pitchFamily="34" charset="0"/>
                          <a:ea typeface="MS PGothic" pitchFamily="34" charset="-128"/>
                        </a:defRPr>
                      </a:lvl2pPr>
                      <a:lvl3pPr marL="1143000" indent="-228600" defTabSz="457200">
                        <a:spcBef>
                          <a:spcPct val="20000"/>
                        </a:spcBef>
                        <a:buClr>
                          <a:srgbClr val="609BCD"/>
                        </a:buClr>
                        <a:buFont typeface="Lucida Grande"/>
                        <a:defRPr sz="1400">
                          <a:solidFill>
                            <a:srgbClr val="000000"/>
                          </a:solidFill>
                          <a:latin typeface="Arial" pitchFamily="34" charset="0"/>
                          <a:ea typeface="MS PGothic" pitchFamily="34" charset="-128"/>
                        </a:defRPr>
                      </a:lvl3pPr>
                      <a:lvl4pPr marL="1600200" indent="-228600" defTabSz="457200">
                        <a:spcBef>
                          <a:spcPct val="20000"/>
                        </a:spcBef>
                        <a:buClr>
                          <a:srgbClr val="609BCD"/>
                        </a:buClr>
                        <a:buFont typeface="Courier New" pitchFamily="49" charset="0"/>
                        <a:defRPr sz="1200">
                          <a:solidFill>
                            <a:srgbClr val="204E9C"/>
                          </a:solidFill>
                          <a:latin typeface="Arial" pitchFamily="34" charset="0"/>
                          <a:ea typeface="MS PGothic" pitchFamily="34" charset="-128"/>
                        </a:defRPr>
                      </a:lvl4pPr>
                      <a:lvl5pPr marL="2057400" indent="-228600" defTabSz="457200">
                        <a:spcBef>
                          <a:spcPct val="20000"/>
                        </a:spcBef>
                        <a:buClr>
                          <a:srgbClr val="609BCD"/>
                        </a:buClr>
                        <a:buFont typeface="Arial" pitchFamily="34" charset="0"/>
                        <a:defRPr sz="1200">
                          <a:solidFill>
                            <a:srgbClr val="000000"/>
                          </a:solidFill>
                          <a:latin typeface="Arial" pitchFamily="34" charset="0"/>
                          <a:ea typeface="MS PGothic" pitchFamily="34" charset="-128"/>
                        </a:defRPr>
                      </a:lvl5pPr>
                      <a:lvl6pPr marL="2514600" indent="-228600" defTabSz="457200" eaLnBrk="0" fontAlgn="base" hangingPunct="0">
                        <a:spcBef>
                          <a:spcPct val="20000"/>
                        </a:spcBef>
                        <a:spcAft>
                          <a:spcPct val="0"/>
                        </a:spcAft>
                        <a:buClr>
                          <a:srgbClr val="609BCD"/>
                        </a:buClr>
                        <a:buFont typeface="Arial" pitchFamily="34" charset="0"/>
                        <a:defRPr sz="1200">
                          <a:solidFill>
                            <a:srgbClr val="000000"/>
                          </a:solidFill>
                          <a:latin typeface="Arial" pitchFamily="34" charset="0"/>
                          <a:ea typeface="MS PGothic" pitchFamily="34" charset="-128"/>
                        </a:defRPr>
                      </a:lvl6pPr>
                      <a:lvl7pPr marL="2971800" indent="-228600" defTabSz="457200" eaLnBrk="0" fontAlgn="base" hangingPunct="0">
                        <a:spcBef>
                          <a:spcPct val="20000"/>
                        </a:spcBef>
                        <a:spcAft>
                          <a:spcPct val="0"/>
                        </a:spcAft>
                        <a:buClr>
                          <a:srgbClr val="609BCD"/>
                        </a:buClr>
                        <a:buFont typeface="Arial" pitchFamily="34" charset="0"/>
                        <a:defRPr sz="1200">
                          <a:solidFill>
                            <a:srgbClr val="000000"/>
                          </a:solidFill>
                          <a:latin typeface="Arial" pitchFamily="34" charset="0"/>
                          <a:ea typeface="MS PGothic" pitchFamily="34" charset="-128"/>
                        </a:defRPr>
                      </a:lvl7pPr>
                      <a:lvl8pPr marL="3429000" indent="-228600" defTabSz="457200" eaLnBrk="0" fontAlgn="base" hangingPunct="0">
                        <a:spcBef>
                          <a:spcPct val="20000"/>
                        </a:spcBef>
                        <a:spcAft>
                          <a:spcPct val="0"/>
                        </a:spcAft>
                        <a:buClr>
                          <a:srgbClr val="609BCD"/>
                        </a:buClr>
                        <a:buFont typeface="Arial" pitchFamily="34" charset="0"/>
                        <a:defRPr sz="1200">
                          <a:solidFill>
                            <a:srgbClr val="000000"/>
                          </a:solidFill>
                          <a:latin typeface="Arial" pitchFamily="34" charset="0"/>
                          <a:ea typeface="MS PGothic" pitchFamily="34" charset="-128"/>
                        </a:defRPr>
                      </a:lvl8pPr>
                      <a:lvl9pPr marL="3886200" indent="-228600" defTabSz="457200" eaLnBrk="0" fontAlgn="base" hangingPunct="0">
                        <a:spcBef>
                          <a:spcPct val="20000"/>
                        </a:spcBef>
                        <a:spcAft>
                          <a:spcPct val="0"/>
                        </a:spcAft>
                        <a:buClr>
                          <a:srgbClr val="609BCD"/>
                        </a:buClr>
                        <a:buFont typeface="Arial" pitchFamily="34" charset="0"/>
                        <a:defRPr sz="1200">
                          <a:solidFill>
                            <a:srgbClr val="000000"/>
                          </a:solidFill>
                          <a:latin typeface="Arial" pitchFamily="34"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400" b="1" i="0" u="none" strike="noStrike" cap="none" normalizeH="0" baseline="0" dirty="0">
                          <a:ln>
                            <a:noFill/>
                          </a:ln>
                          <a:solidFill>
                            <a:srgbClr val="000000"/>
                          </a:solidFill>
                          <a:effectLst/>
                          <a:latin typeface="Arial" pitchFamily="34" charset="0"/>
                          <a:ea typeface="MS PGothic" pitchFamily="34" charset="-128"/>
                        </a:rPr>
                        <a:t>Key Element:  </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400" b="1" i="0" u="none" strike="noStrike" cap="none" normalizeH="0" baseline="0" dirty="0">
                          <a:ln>
                            <a:noFill/>
                          </a:ln>
                          <a:solidFill>
                            <a:srgbClr val="000000"/>
                          </a:solidFill>
                          <a:effectLst/>
                          <a:latin typeface="Arial" pitchFamily="34" charset="0"/>
                          <a:ea typeface="MS PGothic" pitchFamily="34" charset="-128"/>
                        </a:rPr>
                        <a:t>Practice Change</a:t>
                      </a:r>
                      <a:endParaRPr kumimoji="0" lang="en-US" altLang="en-US" sz="1400" b="0" i="0" u="none" strike="noStrike" cap="none" normalizeH="0" baseline="0" dirty="0">
                        <a:ln>
                          <a:noFill/>
                        </a:ln>
                        <a:solidFill>
                          <a:srgbClr val="000000"/>
                        </a:solidFill>
                        <a:effectLst/>
                        <a:latin typeface="Calibri" pitchFamily="34" charset="0"/>
                        <a:ea typeface="MS PGothic" pitchFamily="34" charset="-128"/>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hMerge="1">
                  <a:txBody>
                    <a:bodyPr/>
                    <a:lstStyle/>
                    <a:p>
                      <a:endParaRPr lang="en-US"/>
                    </a:p>
                  </a:txBody>
                  <a:tcPr/>
                </a:tc>
                <a:extLst>
                  <a:ext uri="{0D108BD9-81ED-4DB2-BD59-A6C34878D82A}">
                    <a16:rowId xmlns:a16="http://schemas.microsoft.com/office/drawing/2014/main" val="10001"/>
                  </a:ext>
                </a:extLst>
              </a:tr>
              <a:tr h="863955">
                <a:tc>
                  <a:txBody>
                    <a:bodyPr/>
                    <a:lstStyle>
                      <a:lvl1pPr defTabSz="457200">
                        <a:spcBef>
                          <a:spcPct val="20000"/>
                        </a:spcBef>
                        <a:buClr>
                          <a:srgbClr val="609BCD"/>
                        </a:buClr>
                        <a:buSzPct val="110000"/>
                        <a:buFont typeface="Arial" pitchFamily="34" charset="0"/>
                        <a:defRPr sz="2400" b="1">
                          <a:solidFill>
                            <a:srgbClr val="000000"/>
                          </a:solidFill>
                          <a:latin typeface="Arial" pitchFamily="34" charset="0"/>
                          <a:ea typeface="MS PGothic" pitchFamily="34" charset="-128"/>
                        </a:defRPr>
                      </a:lvl1pPr>
                      <a:lvl2pPr marL="742950" indent="-285750" defTabSz="457200">
                        <a:spcBef>
                          <a:spcPct val="20000"/>
                        </a:spcBef>
                        <a:buClr>
                          <a:srgbClr val="609BCD"/>
                        </a:buClr>
                        <a:buSzPct val="125000"/>
                        <a:buFont typeface="Wingdings" pitchFamily="2" charset="2"/>
                        <a:defRPr sz="1600">
                          <a:solidFill>
                            <a:srgbClr val="06299C"/>
                          </a:solidFill>
                          <a:latin typeface="Arial" pitchFamily="34" charset="0"/>
                          <a:ea typeface="MS PGothic" pitchFamily="34" charset="-128"/>
                        </a:defRPr>
                      </a:lvl2pPr>
                      <a:lvl3pPr marL="1143000" indent="-228600" defTabSz="457200">
                        <a:spcBef>
                          <a:spcPct val="20000"/>
                        </a:spcBef>
                        <a:buClr>
                          <a:srgbClr val="609BCD"/>
                        </a:buClr>
                        <a:buFont typeface="Lucida Grande"/>
                        <a:defRPr sz="1400">
                          <a:solidFill>
                            <a:srgbClr val="000000"/>
                          </a:solidFill>
                          <a:latin typeface="Arial" pitchFamily="34" charset="0"/>
                          <a:ea typeface="MS PGothic" pitchFamily="34" charset="-128"/>
                        </a:defRPr>
                      </a:lvl3pPr>
                      <a:lvl4pPr marL="1600200" indent="-228600" defTabSz="457200">
                        <a:spcBef>
                          <a:spcPct val="20000"/>
                        </a:spcBef>
                        <a:buClr>
                          <a:srgbClr val="609BCD"/>
                        </a:buClr>
                        <a:buFont typeface="Courier New" pitchFamily="49" charset="0"/>
                        <a:defRPr sz="1200">
                          <a:solidFill>
                            <a:srgbClr val="204E9C"/>
                          </a:solidFill>
                          <a:latin typeface="Arial" pitchFamily="34" charset="0"/>
                          <a:ea typeface="MS PGothic" pitchFamily="34" charset="-128"/>
                        </a:defRPr>
                      </a:lvl4pPr>
                      <a:lvl5pPr marL="2057400" indent="-228600" defTabSz="457200">
                        <a:spcBef>
                          <a:spcPct val="20000"/>
                        </a:spcBef>
                        <a:buClr>
                          <a:srgbClr val="609BCD"/>
                        </a:buClr>
                        <a:buFont typeface="Arial" pitchFamily="34" charset="0"/>
                        <a:defRPr sz="1200">
                          <a:solidFill>
                            <a:srgbClr val="000000"/>
                          </a:solidFill>
                          <a:latin typeface="Arial" pitchFamily="34" charset="0"/>
                          <a:ea typeface="MS PGothic" pitchFamily="34" charset="-128"/>
                        </a:defRPr>
                      </a:lvl5pPr>
                      <a:lvl6pPr marL="2514600" indent="-228600" defTabSz="457200" eaLnBrk="0" fontAlgn="base" hangingPunct="0">
                        <a:spcBef>
                          <a:spcPct val="20000"/>
                        </a:spcBef>
                        <a:spcAft>
                          <a:spcPct val="0"/>
                        </a:spcAft>
                        <a:buClr>
                          <a:srgbClr val="609BCD"/>
                        </a:buClr>
                        <a:buFont typeface="Arial" pitchFamily="34" charset="0"/>
                        <a:defRPr sz="1200">
                          <a:solidFill>
                            <a:srgbClr val="000000"/>
                          </a:solidFill>
                          <a:latin typeface="Arial" pitchFamily="34" charset="0"/>
                          <a:ea typeface="MS PGothic" pitchFamily="34" charset="-128"/>
                        </a:defRPr>
                      </a:lvl6pPr>
                      <a:lvl7pPr marL="2971800" indent="-228600" defTabSz="457200" eaLnBrk="0" fontAlgn="base" hangingPunct="0">
                        <a:spcBef>
                          <a:spcPct val="20000"/>
                        </a:spcBef>
                        <a:spcAft>
                          <a:spcPct val="0"/>
                        </a:spcAft>
                        <a:buClr>
                          <a:srgbClr val="609BCD"/>
                        </a:buClr>
                        <a:buFont typeface="Arial" pitchFamily="34" charset="0"/>
                        <a:defRPr sz="1200">
                          <a:solidFill>
                            <a:srgbClr val="000000"/>
                          </a:solidFill>
                          <a:latin typeface="Arial" pitchFamily="34" charset="0"/>
                          <a:ea typeface="MS PGothic" pitchFamily="34" charset="-128"/>
                        </a:defRPr>
                      </a:lvl7pPr>
                      <a:lvl8pPr marL="3429000" indent="-228600" defTabSz="457200" eaLnBrk="0" fontAlgn="base" hangingPunct="0">
                        <a:spcBef>
                          <a:spcPct val="20000"/>
                        </a:spcBef>
                        <a:spcAft>
                          <a:spcPct val="0"/>
                        </a:spcAft>
                        <a:buClr>
                          <a:srgbClr val="609BCD"/>
                        </a:buClr>
                        <a:buFont typeface="Arial" pitchFamily="34" charset="0"/>
                        <a:defRPr sz="1200">
                          <a:solidFill>
                            <a:srgbClr val="000000"/>
                          </a:solidFill>
                          <a:latin typeface="Arial" pitchFamily="34" charset="0"/>
                          <a:ea typeface="MS PGothic" pitchFamily="34" charset="-128"/>
                        </a:defRPr>
                      </a:lvl8pPr>
                      <a:lvl9pPr marL="3886200" indent="-228600" defTabSz="457200" eaLnBrk="0" fontAlgn="base" hangingPunct="0">
                        <a:spcBef>
                          <a:spcPct val="20000"/>
                        </a:spcBef>
                        <a:spcAft>
                          <a:spcPct val="0"/>
                        </a:spcAft>
                        <a:buClr>
                          <a:srgbClr val="609BCD"/>
                        </a:buClr>
                        <a:buFont typeface="Arial" pitchFamily="34" charset="0"/>
                        <a:defRPr sz="1200">
                          <a:solidFill>
                            <a:srgbClr val="000000"/>
                          </a:solidFill>
                          <a:latin typeface="Arial" pitchFamily="34"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dirty="0">
                          <a:ln>
                            <a:noFill/>
                          </a:ln>
                          <a:solidFill>
                            <a:srgbClr val="000000"/>
                          </a:solidFill>
                          <a:effectLst/>
                          <a:latin typeface="Arial" pitchFamily="34" charset="0"/>
                          <a:ea typeface="MS PGothic" pitchFamily="34" charset="-128"/>
                        </a:rPr>
                        <a:t>Level 1</a:t>
                      </a:r>
                      <a:endParaRPr kumimoji="0" lang="en-US" altLang="en-US" sz="1600" b="0" i="0" u="none" strike="noStrike" cap="none" normalizeH="0" baseline="0" dirty="0">
                        <a:ln>
                          <a:noFill/>
                        </a:ln>
                        <a:solidFill>
                          <a:srgbClr val="000000"/>
                        </a:solidFill>
                        <a:effectLst/>
                        <a:latin typeface="Calibri" pitchFamily="34" charset="0"/>
                        <a:ea typeface="MS PGothic" pitchFamily="34" charset="-128"/>
                      </a:endParaRP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000" b="0" i="1" u="none" strike="noStrike" cap="none" normalizeH="0" baseline="0" dirty="0">
                          <a:ln>
                            <a:noFill/>
                          </a:ln>
                          <a:solidFill>
                            <a:srgbClr val="000000"/>
                          </a:solidFill>
                          <a:effectLst/>
                          <a:latin typeface="Arial" pitchFamily="34" charset="0"/>
                          <a:ea typeface="MS PGothic" pitchFamily="34" charset="-128"/>
                        </a:rPr>
                        <a:t>Minimal Collaboration</a:t>
                      </a:r>
                      <a:endParaRPr kumimoji="0" lang="en-US" altLang="en-US" sz="1600" b="0" i="0" u="none" strike="noStrike" cap="none" normalizeH="0" baseline="0" dirty="0">
                        <a:ln>
                          <a:noFill/>
                        </a:ln>
                        <a:solidFill>
                          <a:srgbClr val="000000"/>
                        </a:solidFill>
                        <a:effectLst/>
                        <a:latin typeface="Calibri" pitchFamily="34" charset="0"/>
                        <a:ea typeface="MS PGothic" pitchFamily="34" charset="-128"/>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defTabSz="457200">
                        <a:spcBef>
                          <a:spcPct val="20000"/>
                        </a:spcBef>
                        <a:buClr>
                          <a:srgbClr val="609BCD"/>
                        </a:buClr>
                        <a:buSzPct val="110000"/>
                        <a:buFont typeface="Arial" pitchFamily="34" charset="0"/>
                        <a:defRPr sz="2400" b="1">
                          <a:solidFill>
                            <a:srgbClr val="000000"/>
                          </a:solidFill>
                          <a:latin typeface="Arial" pitchFamily="34" charset="0"/>
                          <a:ea typeface="MS PGothic" pitchFamily="34" charset="-128"/>
                        </a:defRPr>
                      </a:lvl1pPr>
                      <a:lvl2pPr marL="742950" indent="-285750" defTabSz="457200">
                        <a:spcBef>
                          <a:spcPct val="20000"/>
                        </a:spcBef>
                        <a:buClr>
                          <a:srgbClr val="609BCD"/>
                        </a:buClr>
                        <a:buSzPct val="125000"/>
                        <a:buFont typeface="Wingdings" pitchFamily="2" charset="2"/>
                        <a:defRPr sz="1600">
                          <a:solidFill>
                            <a:srgbClr val="06299C"/>
                          </a:solidFill>
                          <a:latin typeface="Arial" pitchFamily="34" charset="0"/>
                          <a:ea typeface="MS PGothic" pitchFamily="34" charset="-128"/>
                        </a:defRPr>
                      </a:lvl2pPr>
                      <a:lvl3pPr marL="1143000" indent="-228600" defTabSz="457200">
                        <a:spcBef>
                          <a:spcPct val="20000"/>
                        </a:spcBef>
                        <a:buClr>
                          <a:srgbClr val="609BCD"/>
                        </a:buClr>
                        <a:buFont typeface="Lucida Grande"/>
                        <a:defRPr sz="1400">
                          <a:solidFill>
                            <a:srgbClr val="000000"/>
                          </a:solidFill>
                          <a:latin typeface="Arial" pitchFamily="34" charset="0"/>
                          <a:ea typeface="MS PGothic" pitchFamily="34" charset="-128"/>
                        </a:defRPr>
                      </a:lvl3pPr>
                      <a:lvl4pPr marL="1600200" indent="-228600" defTabSz="457200">
                        <a:spcBef>
                          <a:spcPct val="20000"/>
                        </a:spcBef>
                        <a:buClr>
                          <a:srgbClr val="609BCD"/>
                        </a:buClr>
                        <a:buFont typeface="Courier New" pitchFamily="49" charset="0"/>
                        <a:defRPr sz="1200">
                          <a:solidFill>
                            <a:srgbClr val="204E9C"/>
                          </a:solidFill>
                          <a:latin typeface="Arial" pitchFamily="34" charset="0"/>
                          <a:ea typeface="MS PGothic" pitchFamily="34" charset="-128"/>
                        </a:defRPr>
                      </a:lvl4pPr>
                      <a:lvl5pPr marL="2057400" indent="-228600" defTabSz="457200">
                        <a:spcBef>
                          <a:spcPct val="20000"/>
                        </a:spcBef>
                        <a:buClr>
                          <a:srgbClr val="609BCD"/>
                        </a:buClr>
                        <a:buFont typeface="Arial" pitchFamily="34" charset="0"/>
                        <a:defRPr sz="1200">
                          <a:solidFill>
                            <a:srgbClr val="000000"/>
                          </a:solidFill>
                          <a:latin typeface="Arial" pitchFamily="34" charset="0"/>
                          <a:ea typeface="MS PGothic" pitchFamily="34" charset="-128"/>
                        </a:defRPr>
                      </a:lvl5pPr>
                      <a:lvl6pPr marL="2514600" indent="-228600" defTabSz="457200" eaLnBrk="0" fontAlgn="base" hangingPunct="0">
                        <a:spcBef>
                          <a:spcPct val="20000"/>
                        </a:spcBef>
                        <a:spcAft>
                          <a:spcPct val="0"/>
                        </a:spcAft>
                        <a:buClr>
                          <a:srgbClr val="609BCD"/>
                        </a:buClr>
                        <a:buFont typeface="Arial" pitchFamily="34" charset="0"/>
                        <a:defRPr sz="1200">
                          <a:solidFill>
                            <a:srgbClr val="000000"/>
                          </a:solidFill>
                          <a:latin typeface="Arial" pitchFamily="34" charset="0"/>
                          <a:ea typeface="MS PGothic" pitchFamily="34" charset="-128"/>
                        </a:defRPr>
                      </a:lvl6pPr>
                      <a:lvl7pPr marL="2971800" indent="-228600" defTabSz="457200" eaLnBrk="0" fontAlgn="base" hangingPunct="0">
                        <a:spcBef>
                          <a:spcPct val="20000"/>
                        </a:spcBef>
                        <a:spcAft>
                          <a:spcPct val="0"/>
                        </a:spcAft>
                        <a:buClr>
                          <a:srgbClr val="609BCD"/>
                        </a:buClr>
                        <a:buFont typeface="Arial" pitchFamily="34" charset="0"/>
                        <a:defRPr sz="1200">
                          <a:solidFill>
                            <a:srgbClr val="000000"/>
                          </a:solidFill>
                          <a:latin typeface="Arial" pitchFamily="34" charset="0"/>
                          <a:ea typeface="MS PGothic" pitchFamily="34" charset="-128"/>
                        </a:defRPr>
                      </a:lvl7pPr>
                      <a:lvl8pPr marL="3429000" indent="-228600" defTabSz="457200" eaLnBrk="0" fontAlgn="base" hangingPunct="0">
                        <a:spcBef>
                          <a:spcPct val="20000"/>
                        </a:spcBef>
                        <a:spcAft>
                          <a:spcPct val="0"/>
                        </a:spcAft>
                        <a:buClr>
                          <a:srgbClr val="609BCD"/>
                        </a:buClr>
                        <a:buFont typeface="Arial" pitchFamily="34" charset="0"/>
                        <a:defRPr sz="1200">
                          <a:solidFill>
                            <a:srgbClr val="000000"/>
                          </a:solidFill>
                          <a:latin typeface="Arial" pitchFamily="34" charset="0"/>
                          <a:ea typeface="MS PGothic" pitchFamily="34" charset="-128"/>
                        </a:defRPr>
                      </a:lvl8pPr>
                      <a:lvl9pPr marL="3886200" indent="-228600" defTabSz="457200" eaLnBrk="0" fontAlgn="base" hangingPunct="0">
                        <a:spcBef>
                          <a:spcPct val="20000"/>
                        </a:spcBef>
                        <a:spcAft>
                          <a:spcPct val="0"/>
                        </a:spcAft>
                        <a:buClr>
                          <a:srgbClr val="609BCD"/>
                        </a:buClr>
                        <a:buFont typeface="Arial" pitchFamily="34" charset="0"/>
                        <a:defRPr sz="1200">
                          <a:solidFill>
                            <a:srgbClr val="000000"/>
                          </a:solidFill>
                          <a:latin typeface="Arial" pitchFamily="34"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dirty="0">
                          <a:ln>
                            <a:noFill/>
                          </a:ln>
                          <a:solidFill>
                            <a:srgbClr val="000000"/>
                          </a:solidFill>
                          <a:effectLst/>
                          <a:latin typeface="Arial" pitchFamily="34" charset="0"/>
                          <a:ea typeface="MS PGothic" pitchFamily="34" charset="-128"/>
                        </a:rPr>
                        <a:t>Level 2</a:t>
                      </a:r>
                      <a:endParaRPr kumimoji="0" lang="en-US" altLang="en-US" sz="1600" b="0" i="0" u="none" strike="noStrike" cap="none" normalizeH="0" baseline="0" dirty="0">
                        <a:ln>
                          <a:noFill/>
                        </a:ln>
                        <a:solidFill>
                          <a:srgbClr val="000000"/>
                        </a:solidFill>
                        <a:effectLst/>
                        <a:latin typeface="Calibri" pitchFamily="34" charset="0"/>
                        <a:ea typeface="MS PGothic" pitchFamily="34" charset="-128"/>
                      </a:endParaRP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000" b="0" i="1" u="none" strike="noStrike" cap="none" normalizeH="0" baseline="0" dirty="0">
                          <a:ln>
                            <a:noFill/>
                          </a:ln>
                          <a:solidFill>
                            <a:srgbClr val="000000"/>
                          </a:solidFill>
                          <a:effectLst/>
                          <a:latin typeface="Arial" pitchFamily="34" charset="0"/>
                          <a:ea typeface="MS PGothic" pitchFamily="34" charset="-128"/>
                        </a:rPr>
                        <a:t>Basic Collaboration at a Distance</a:t>
                      </a:r>
                      <a:endParaRPr kumimoji="0" lang="en-US" altLang="en-US" sz="1600" b="0" i="0" u="none" strike="noStrike" cap="none" normalizeH="0" baseline="0" dirty="0">
                        <a:ln>
                          <a:noFill/>
                        </a:ln>
                        <a:solidFill>
                          <a:srgbClr val="000000"/>
                        </a:solidFill>
                        <a:effectLst/>
                        <a:latin typeface="Calibri" pitchFamily="34" charset="0"/>
                        <a:ea typeface="MS PGothic" pitchFamily="34" charset="-128"/>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defTabSz="457200">
                        <a:spcBef>
                          <a:spcPct val="20000"/>
                        </a:spcBef>
                        <a:buClr>
                          <a:srgbClr val="609BCD"/>
                        </a:buClr>
                        <a:buSzPct val="110000"/>
                        <a:buFont typeface="Arial" pitchFamily="34" charset="0"/>
                        <a:defRPr sz="2400" b="1">
                          <a:solidFill>
                            <a:srgbClr val="000000"/>
                          </a:solidFill>
                          <a:latin typeface="Arial" pitchFamily="34" charset="0"/>
                          <a:ea typeface="MS PGothic" pitchFamily="34" charset="-128"/>
                        </a:defRPr>
                      </a:lvl1pPr>
                      <a:lvl2pPr marL="742950" indent="-285750" defTabSz="457200">
                        <a:spcBef>
                          <a:spcPct val="20000"/>
                        </a:spcBef>
                        <a:buClr>
                          <a:srgbClr val="609BCD"/>
                        </a:buClr>
                        <a:buSzPct val="125000"/>
                        <a:buFont typeface="Wingdings" pitchFamily="2" charset="2"/>
                        <a:defRPr sz="1600">
                          <a:solidFill>
                            <a:srgbClr val="06299C"/>
                          </a:solidFill>
                          <a:latin typeface="Arial" pitchFamily="34" charset="0"/>
                          <a:ea typeface="MS PGothic" pitchFamily="34" charset="-128"/>
                        </a:defRPr>
                      </a:lvl2pPr>
                      <a:lvl3pPr marL="1143000" indent="-228600" defTabSz="457200">
                        <a:spcBef>
                          <a:spcPct val="20000"/>
                        </a:spcBef>
                        <a:buClr>
                          <a:srgbClr val="609BCD"/>
                        </a:buClr>
                        <a:buFont typeface="Lucida Grande"/>
                        <a:defRPr sz="1400">
                          <a:solidFill>
                            <a:srgbClr val="000000"/>
                          </a:solidFill>
                          <a:latin typeface="Arial" pitchFamily="34" charset="0"/>
                          <a:ea typeface="MS PGothic" pitchFamily="34" charset="-128"/>
                        </a:defRPr>
                      </a:lvl3pPr>
                      <a:lvl4pPr marL="1600200" indent="-228600" defTabSz="457200">
                        <a:spcBef>
                          <a:spcPct val="20000"/>
                        </a:spcBef>
                        <a:buClr>
                          <a:srgbClr val="609BCD"/>
                        </a:buClr>
                        <a:buFont typeface="Courier New" pitchFamily="49" charset="0"/>
                        <a:defRPr sz="1200">
                          <a:solidFill>
                            <a:srgbClr val="204E9C"/>
                          </a:solidFill>
                          <a:latin typeface="Arial" pitchFamily="34" charset="0"/>
                          <a:ea typeface="MS PGothic" pitchFamily="34" charset="-128"/>
                        </a:defRPr>
                      </a:lvl4pPr>
                      <a:lvl5pPr marL="2057400" indent="-228600" defTabSz="457200">
                        <a:spcBef>
                          <a:spcPct val="20000"/>
                        </a:spcBef>
                        <a:buClr>
                          <a:srgbClr val="609BCD"/>
                        </a:buClr>
                        <a:buFont typeface="Arial" pitchFamily="34" charset="0"/>
                        <a:defRPr sz="1200">
                          <a:solidFill>
                            <a:srgbClr val="000000"/>
                          </a:solidFill>
                          <a:latin typeface="Arial" pitchFamily="34" charset="0"/>
                          <a:ea typeface="MS PGothic" pitchFamily="34" charset="-128"/>
                        </a:defRPr>
                      </a:lvl5pPr>
                      <a:lvl6pPr marL="2514600" indent="-228600" defTabSz="457200" eaLnBrk="0" fontAlgn="base" hangingPunct="0">
                        <a:spcBef>
                          <a:spcPct val="20000"/>
                        </a:spcBef>
                        <a:spcAft>
                          <a:spcPct val="0"/>
                        </a:spcAft>
                        <a:buClr>
                          <a:srgbClr val="609BCD"/>
                        </a:buClr>
                        <a:buFont typeface="Arial" pitchFamily="34" charset="0"/>
                        <a:defRPr sz="1200">
                          <a:solidFill>
                            <a:srgbClr val="000000"/>
                          </a:solidFill>
                          <a:latin typeface="Arial" pitchFamily="34" charset="0"/>
                          <a:ea typeface="MS PGothic" pitchFamily="34" charset="-128"/>
                        </a:defRPr>
                      </a:lvl6pPr>
                      <a:lvl7pPr marL="2971800" indent="-228600" defTabSz="457200" eaLnBrk="0" fontAlgn="base" hangingPunct="0">
                        <a:spcBef>
                          <a:spcPct val="20000"/>
                        </a:spcBef>
                        <a:spcAft>
                          <a:spcPct val="0"/>
                        </a:spcAft>
                        <a:buClr>
                          <a:srgbClr val="609BCD"/>
                        </a:buClr>
                        <a:buFont typeface="Arial" pitchFamily="34" charset="0"/>
                        <a:defRPr sz="1200">
                          <a:solidFill>
                            <a:srgbClr val="000000"/>
                          </a:solidFill>
                          <a:latin typeface="Arial" pitchFamily="34" charset="0"/>
                          <a:ea typeface="MS PGothic" pitchFamily="34" charset="-128"/>
                        </a:defRPr>
                      </a:lvl7pPr>
                      <a:lvl8pPr marL="3429000" indent="-228600" defTabSz="457200" eaLnBrk="0" fontAlgn="base" hangingPunct="0">
                        <a:spcBef>
                          <a:spcPct val="20000"/>
                        </a:spcBef>
                        <a:spcAft>
                          <a:spcPct val="0"/>
                        </a:spcAft>
                        <a:buClr>
                          <a:srgbClr val="609BCD"/>
                        </a:buClr>
                        <a:buFont typeface="Arial" pitchFamily="34" charset="0"/>
                        <a:defRPr sz="1200">
                          <a:solidFill>
                            <a:srgbClr val="000000"/>
                          </a:solidFill>
                          <a:latin typeface="Arial" pitchFamily="34" charset="0"/>
                          <a:ea typeface="MS PGothic" pitchFamily="34" charset="-128"/>
                        </a:defRPr>
                      </a:lvl8pPr>
                      <a:lvl9pPr marL="3886200" indent="-228600" defTabSz="457200" eaLnBrk="0" fontAlgn="base" hangingPunct="0">
                        <a:spcBef>
                          <a:spcPct val="20000"/>
                        </a:spcBef>
                        <a:spcAft>
                          <a:spcPct val="0"/>
                        </a:spcAft>
                        <a:buClr>
                          <a:srgbClr val="609BCD"/>
                        </a:buClr>
                        <a:buFont typeface="Arial" pitchFamily="34" charset="0"/>
                        <a:defRPr sz="1200">
                          <a:solidFill>
                            <a:srgbClr val="000000"/>
                          </a:solidFill>
                          <a:latin typeface="Arial" pitchFamily="34"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dirty="0">
                          <a:ln>
                            <a:noFill/>
                          </a:ln>
                          <a:solidFill>
                            <a:srgbClr val="000000"/>
                          </a:solidFill>
                          <a:effectLst/>
                          <a:latin typeface="Arial" pitchFamily="34" charset="0"/>
                          <a:ea typeface="MS PGothic" pitchFamily="34" charset="-128"/>
                        </a:rPr>
                        <a:t>Level 3</a:t>
                      </a:r>
                      <a:endParaRPr kumimoji="0" lang="en-US" altLang="en-US" sz="1600" b="0" i="0" u="none" strike="noStrike" cap="none" normalizeH="0" baseline="0" dirty="0">
                        <a:ln>
                          <a:noFill/>
                        </a:ln>
                        <a:solidFill>
                          <a:srgbClr val="000000"/>
                        </a:solidFill>
                        <a:effectLst/>
                        <a:latin typeface="Calibri" pitchFamily="34" charset="0"/>
                        <a:ea typeface="MS PGothic" pitchFamily="34" charset="-128"/>
                      </a:endParaRP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000" b="0" i="1" u="none" strike="noStrike" cap="none" normalizeH="0" baseline="0" dirty="0">
                          <a:ln>
                            <a:noFill/>
                          </a:ln>
                          <a:solidFill>
                            <a:srgbClr val="000000"/>
                          </a:solidFill>
                          <a:effectLst/>
                          <a:latin typeface="Arial" pitchFamily="34" charset="0"/>
                          <a:ea typeface="MS PGothic" pitchFamily="34" charset="-128"/>
                        </a:rPr>
                        <a:t>Basic Collaboration On-Site</a:t>
                      </a:r>
                      <a:endParaRPr kumimoji="0" lang="en-US" altLang="en-US" sz="1600" b="0" i="0" u="none" strike="noStrike" cap="none" normalizeH="0" baseline="0" dirty="0">
                        <a:ln>
                          <a:noFill/>
                        </a:ln>
                        <a:solidFill>
                          <a:srgbClr val="000000"/>
                        </a:solidFill>
                        <a:effectLst/>
                        <a:latin typeface="Calibri" pitchFamily="34" charset="0"/>
                        <a:ea typeface="MS PGothic" pitchFamily="34" charset="-128"/>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defTabSz="457200">
                        <a:spcBef>
                          <a:spcPct val="20000"/>
                        </a:spcBef>
                        <a:buClr>
                          <a:srgbClr val="609BCD"/>
                        </a:buClr>
                        <a:buSzPct val="110000"/>
                        <a:buFont typeface="Arial" pitchFamily="34" charset="0"/>
                        <a:defRPr sz="2400" b="1">
                          <a:solidFill>
                            <a:srgbClr val="000000"/>
                          </a:solidFill>
                          <a:latin typeface="Arial" pitchFamily="34" charset="0"/>
                          <a:ea typeface="MS PGothic" pitchFamily="34" charset="-128"/>
                        </a:defRPr>
                      </a:lvl1pPr>
                      <a:lvl2pPr marL="742950" indent="-285750" defTabSz="457200">
                        <a:spcBef>
                          <a:spcPct val="20000"/>
                        </a:spcBef>
                        <a:buClr>
                          <a:srgbClr val="609BCD"/>
                        </a:buClr>
                        <a:buSzPct val="125000"/>
                        <a:buFont typeface="Wingdings" pitchFamily="2" charset="2"/>
                        <a:defRPr sz="1600">
                          <a:solidFill>
                            <a:srgbClr val="06299C"/>
                          </a:solidFill>
                          <a:latin typeface="Arial" pitchFamily="34" charset="0"/>
                          <a:ea typeface="MS PGothic" pitchFamily="34" charset="-128"/>
                        </a:defRPr>
                      </a:lvl2pPr>
                      <a:lvl3pPr marL="1143000" indent="-228600" defTabSz="457200">
                        <a:spcBef>
                          <a:spcPct val="20000"/>
                        </a:spcBef>
                        <a:buClr>
                          <a:srgbClr val="609BCD"/>
                        </a:buClr>
                        <a:buFont typeface="Lucida Grande"/>
                        <a:defRPr sz="1400">
                          <a:solidFill>
                            <a:srgbClr val="000000"/>
                          </a:solidFill>
                          <a:latin typeface="Arial" pitchFamily="34" charset="0"/>
                          <a:ea typeface="MS PGothic" pitchFamily="34" charset="-128"/>
                        </a:defRPr>
                      </a:lvl3pPr>
                      <a:lvl4pPr marL="1600200" indent="-228600" defTabSz="457200">
                        <a:spcBef>
                          <a:spcPct val="20000"/>
                        </a:spcBef>
                        <a:buClr>
                          <a:srgbClr val="609BCD"/>
                        </a:buClr>
                        <a:buFont typeface="Courier New" pitchFamily="49" charset="0"/>
                        <a:defRPr sz="1200">
                          <a:solidFill>
                            <a:srgbClr val="204E9C"/>
                          </a:solidFill>
                          <a:latin typeface="Arial" pitchFamily="34" charset="0"/>
                          <a:ea typeface="MS PGothic" pitchFamily="34" charset="-128"/>
                        </a:defRPr>
                      </a:lvl4pPr>
                      <a:lvl5pPr marL="2057400" indent="-228600" defTabSz="457200">
                        <a:spcBef>
                          <a:spcPct val="20000"/>
                        </a:spcBef>
                        <a:buClr>
                          <a:srgbClr val="609BCD"/>
                        </a:buClr>
                        <a:buFont typeface="Arial" pitchFamily="34" charset="0"/>
                        <a:defRPr sz="1200">
                          <a:solidFill>
                            <a:srgbClr val="000000"/>
                          </a:solidFill>
                          <a:latin typeface="Arial" pitchFamily="34" charset="0"/>
                          <a:ea typeface="MS PGothic" pitchFamily="34" charset="-128"/>
                        </a:defRPr>
                      </a:lvl5pPr>
                      <a:lvl6pPr marL="2514600" indent="-228600" defTabSz="457200" eaLnBrk="0" fontAlgn="base" hangingPunct="0">
                        <a:spcBef>
                          <a:spcPct val="20000"/>
                        </a:spcBef>
                        <a:spcAft>
                          <a:spcPct val="0"/>
                        </a:spcAft>
                        <a:buClr>
                          <a:srgbClr val="609BCD"/>
                        </a:buClr>
                        <a:buFont typeface="Arial" pitchFamily="34" charset="0"/>
                        <a:defRPr sz="1200">
                          <a:solidFill>
                            <a:srgbClr val="000000"/>
                          </a:solidFill>
                          <a:latin typeface="Arial" pitchFamily="34" charset="0"/>
                          <a:ea typeface="MS PGothic" pitchFamily="34" charset="-128"/>
                        </a:defRPr>
                      </a:lvl6pPr>
                      <a:lvl7pPr marL="2971800" indent="-228600" defTabSz="457200" eaLnBrk="0" fontAlgn="base" hangingPunct="0">
                        <a:spcBef>
                          <a:spcPct val="20000"/>
                        </a:spcBef>
                        <a:spcAft>
                          <a:spcPct val="0"/>
                        </a:spcAft>
                        <a:buClr>
                          <a:srgbClr val="609BCD"/>
                        </a:buClr>
                        <a:buFont typeface="Arial" pitchFamily="34" charset="0"/>
                        <a:defRPr sz="1200">
                          <a:solidFill>
                            <a:srgbClr val="000000"/>
                          </a:solidFill>
                          <a:latin typeface="Arial" pitchFamily="34" charset="0"/>
                          <a:ea typeface="MS PGothic" pitchFamily="34" charset="-128"/>
                        </a:defRPr>
                      </a:lvl7pPr>
                      <a:lvl8pPr marL="3429000" indent="-228600" defTabSz="457200" eaLnBrk="0" fontAlgn="base" hangingPunct="0">
                        <a:spcBef>
                          <a:spcPct val="20000"/>
                        </a:spcBef>
                        <a:spcAft>
                          <a:spcPct val="0"/>
                        </a:spcAft>
                        <a:buClr>
                          <a:srgbClr val="609BCD"/>
                        </a:buClr>
                        <a:buFont typeface="Arial" pitchFamily="34" charset="0"/>
                        <a:defRPr sz="1200">
                          <a:solidFill>
                            <a:srgbClr val="000000"/>
                          </a:solidFill>
                          <a:latin typeface="Arial" pitchFamily="34" charset="0"/>
                          <a:ea typeface="MS PGothic" pitchFamily="34" charset="-128"/>
                        </a:defRPr>
                      </a:lvl8pPr>
                      <a:lvl9pPr marL="3886200" indent="-228600" defTabSz="457200" eaLnBrk="0" fontAlgn="base" hangingPunct="0">
                        <a:spcBef>
                          <a:spcPct val="20000"/>
                        </a:spcBef>
                        <a:spcAft>
                          <a:spcPct val="0"/>
                        </a:spcAft>
                        <a:buClr>
                          <a:srgbClr val="609BCD"/>
                        </a:buClr>
                        <a:buFont typeface="Arial" pitchFamily="34" charset="0"/>
                        <a:defRPr sz="1200">
                          <a:solidFill>
                            <a:srgbClr val="000000"/>
                          </a:solidFill>
                          <a:latin typeface="Arial" pitchFamily="34"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dirty="0">
                          <a:ln>
                            <a:noFill/>
                          </a:ln>
                          <a:solidFill>
                            <a:srgbClr val="000000"/>
                          </a:solidFill>
                          <a:effectLst/>
                          <a:latin typeface="Arial" pitchFamily="34" charset="0"/>
                          <a:ea typeface="MS PGothic" pitchFamily="34" charset="-128"/>
                        </a:rPr>
                        <a:t>Level 4</a:t>
                      </a:r>
                      <a:endParaRPr kumimoji="0" lang="en-US" altLang="en-US" sz="1600" b="0" i="0" u="none" strike="noStrike" cap="none" normalizeH="0" baseline="0" dirty="0">
                        <a:ln>
                          <a:noFill/>
                        </a:ln>
                        <a:solidFill>
                          <a:srgbClr val="000000"/>
                        </a:solidFill>
                        <a:effectLst/>
                        <a:latin typeface="Calibri" pitchFamily="34" charset="0"/>
                        <a:ea typeface="MS PGothic" pitchFamily="34" charset="-128"/>
                      </a:endParaRP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000" b="0" i="1" u="none" strike="noStrike" cap="none" normalizeH="0" baseline="0" dirty="0">
                          <a:ln>
                            <a:noFill/>
                          </a:ln>
                          <a:solidFill>
                            <a:srgbClr val="000000"/>
                          </a:solidFill>
                          <a:effectLst/>
                          <a:latin typeface="Arial" pitchFamily="34" charset="0"/>
                          <a:ea typeface="MS PGothic" pitchFamily="34" charset="-128"/>
                        </a:rPr>
                        <a:t>Close Collaboration On-Site with Some System Integration</a:t>
                      </a:r>
                      <a:endParaRPr kumimoji="0" lang="en-US" altLang="en-US" sz="1600" b="0" i="0" u="none" strike="noStrike" cap="none" normalizeH="0" baseline="0" dirty="0">
                        <a:ln>
                          <a:noFill/>
                        </a:ln>
                        <a:solidFill>
                          <a:srgbClr val="000000"/>
                        </a:solidFill>
                        <a:effectLst/>
                        <a:latin typeface="Calibri" pitchFamily="34" charset="0"/>
                        <a:ea typeface="MS PGothic" pitchFamily="34" charset="-128"/>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defTabSz="457200">
                        <a:spcBef>
                          <a:spcPct val="20000"/>
                        </a:spcBef>
                        <a:buClr>
                          <a:srgbClr val="609BCD"/>
                        </a:buClr>
                        <a:buSzPct val="110000"/>
                        <a:buFont typeface="Arial" pitchFamily="34" charset="0"/>
                        <a:defRPr sz="2400" b="1">
                          <a:solidFill>
                            <a:srgbClr val="000000"/>
                          </a:solidFill>
                          <a:latin typeface="Arial" pitchFamily="34" charset="0"/>
                          <a:ea typeface="MS PGothic" pitchFamily="34" charset="-128"/>
                        </a:defRPr>
                      </a:lvl1pPr>
                      <a:lvl2pPr marL="742950" indent="-285750" defTabSz="457200">
                        <a:spcBef>
                          <a:spcPct val="20000"/>
                        </a:spcBef>
                        <a:buClr>
                          <a:srgbClr val="609BCD"/>
                        </a:buClr>
                        <a:buSzPct val="125000"/>
                        <a:buFont typeface="Wingdings" pitchFamily="2" charset="2"/>
                        <a:defRPr sz="1600">
                          <a:solidFill>
                            <a:srgbClr val="06299C"/>
                          </a:solidFill>
                          <a:latin typeface="Arial" pitchFamily="34" charset="0"/>
                          <a:ea typeface="MS PGothic" pitchFamily="34" charset="-128"/>
                        </a:defRPr>
                      </a:lvl2pPr>
                      <a:lvl3pPr marL="1143000" indent="-228600" defTabSz="457200">
                        <a:spcBef>
                          <a:spcPct val="20000"/>
                        </a:spcBef>
                        <a:buClr>
                          <a:srgbClr val="609BCD"/>
                        </a:buClr>
                        <a:buFont typeface="Lucida Grande"/>
                        <a:defRPr sz="1400">
                          <a:solidFill>
                            <a:srgbClr val="000000"/>
                          </a:solidFill>
                          <a:latin typeface="Arial" pitchFamily="34" charset="0"/>
                          <a:ea typeface="MS PGothic" pitchFamily="34" charset="-128"/>
                        </a:defRPr>
                      </a:lvl3pPr>
                      <a:lvl4pPr marL="1600200" indent="-228600" defTabSz="457200">
                        <a:spcBef>
                          <a:spcPct val="20000"/>
                        </a:spcBef>
                        <a:buClr>
                          <a:srgbClr val="609BCD"/>
                        </a:buClr>
                        <a:buFont typeface="Courier New" pitchFamily="49" charset="0"/>
                        <a:defRPr sz="1200">
                          <a:solidFill>
                            <a:srgbClr val="204E9C"/>
                          </a:solidFill>
                          <a:latin typeface="Arial" pitchFamily="34" charset="0"/>
                          <a:ea typeface="MS PGothic" pitchFamily="34" charset="-128"/>
                        </a:defRPr>
                      </a:lvl4pPr>
                      <a:lvl5pPr marL="2057400" indent="-228600" defTabSz="457200">
                        <a:spcBef>
                          <a:spcPct val="20000"/>
                        </a:spcBef>
                        <a:buClr>
                          <a:srgbClr val="609BCD"/>
                        </a:buClr>
                        <a:buFont typeface="Arial" pitchFamily="34" charset="0"/>
                        <a:defRPr sz="1200">
                          <a:solidFill>
                            <a:srgbClr val="000000"/>
                          </a:solidFill>
                          <a:latin typeface="Arial" pitchFamily="34" charset="0"/>
                          <a:ea typeface="MS PGothic" pitchFamily="34" charset="-128"/>
                        </a:defRPr>
                      </a:lvl5pPr>
                      <a:lvl6pPr marL="2514600" indent="-228600" defTabSz="457200" eaLnBrk="0" fontAlgn="base" hangingPunct="0">
                        <a:spcBef>
                          <a:spcPct val="20000"/>
                        </a:spcBef>
                        <a:spcAft>
                          <a:spcPct val="0"/>
                        </a:spcAft>
                        <a:buClr>
                          <a:srgbClr val="609BCD"/>
                        </a:buClr>
                        <a:buFont typeface="Arial" pitchFamily="34" charset="0"/>
                        <a:defRPr sz="1200">
                          <a:solidFill>
                            <a:srgbClr val="000000"/>
                          </a:solidFill>
                          <a:latin typeface="Arial" pitchFamily="34" charset="0"/>
                          <a:ea typeface="MS PGothic" pitchFamily="34" charset="-128"/>
                        </a:defRPr>
                      </a:lvl6pPr>
                      <a:lvl7pPr marL="2971800" indent="-228600" defTabSz="457200" eaLnBrk="0" fontAlgn="base" hangingPunct="0">
                        <a:spcBef>
                          <a:spcPct val="20000"/>
                        </a:spcBef>
                        <a:spcAft>
                          <a:spcPct val="0"/>
                        </a:spcAft>
                        <a:buClr>
                          <a:srgbClr val="609BCD"/>
                        </a:buClr>
                        <a:buFont typeface="Arial" pitchFamily="34" charset="0"/>
                        <a:defRPr sz="1200">
                          <a:solidFill>
                            <a:srgbClr val="000000"/>
                          </a:solidFill>
                          <a:latin typeface="Arial" pitchFamily="34" charset="0"/>
                          <a:ea typeface="MS PGothic" pitchFamily="34" charset="-128"/>
                        </a:defRPr>
                      </a:lvl7pPr>
                      <a:lvl8pPr marL="3429000" indent="-228600" defTabSz="457200" eaLnBrk="0" fontAlgn="base" hangingPunct="0">
                        <a:spcBef>
                          <a:spcPct val="20000"/>
                        </a:spcBef>
                        <a:spcAft>
                          <a:spcPct val="0"/>
                        </a:spcAft>
                        <a:buClr>
                          <a:srgbClr val="609BCD"/>
                        </a:buClr>
                        <a:buFont typeface="Arial" pitchFamily="34" charset="0"/>
                        <a:defRPr sz="1200">
                          <a:solidFill>
                            <a:srgbClr val="000000"/>
                          </a:solidFill>
                          <a:latin typeface="Arial" pitchFamily="34" charset="0"/>
                          <a:ea typeface="MS PGothic" pitchFamily="34" charset="-128"/>
                        </a:defRPr>
                      </a:lvl8pPr>
                      <a:lvl9pPr marL="3886200" indent="-228600" defTabSz="457200" eaLnBrk="0" fontAlgn="base" hangingPunct="0">
                        <a:spcBef>
                          <a:spcPct val="20000"/>
                        </a:spcBef>
                        <a:spcAft>
                          <a:spcPct val="0"/>
                        </a:spcAft>
                        <a:buClr>
                          <a:srgbClr val="609BCD"/>
                        </a:buClr>
                        <a:buFont typeface="Arial" pitchFamily="34" charset="0"/>
                        <a:defRPr sz="1200">
                          <a:solidFill>
                            <a:srgbClr val="000000"/>
                          </a:solidFill>
                          <a:latin typeface="Arial" pitchFamily="34"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dirty="0">
                          <a:ln>
                            <a:noFill/>
                          </a:ln>
                          <a:solidFill>
                            <a:srgbClr val="000000"/>
                          </a:solidFill>
                          <a:effectLst/>
                          <a:latin typeface="Arial" pitchFamily="34" charset="0"/>
                          <a:ea typeface="MS PGothic" pitchFamily="34" charset="-128"/>
                        </a:rPr>
                        <a:t>Level 5</a:t>
                      </a:r>
                      <a:endParaRPr kumimoji="0" lang="en-US" altLang="en-US" sz="1600" b="0" i="0" u="none" strike="noStrike" cap="none" normalizeH="0" baseline="0" dirty="0">
                        <a:ln>
                          <a:noFill/>
                        </a:ln>
                        <a:solidFill>
                          <a:srgbClr val="000000"/>
                        </a:solidFill>
                        <a:effectLst/>
                        <a:latin typeface="Calibri" pitchFamily="34" charset="0"/>
                        <a:ea typeface="MS PGothic" pitchFamily="34" charset="-128"/>
                      </a:endParaRP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000" b="0" i="1" u="none" strike="noStrike" cap="none" normalizeH="0" baseline="0" dirty="0">
                          <a:ln>
                            <a:noFill/>
                          </a:ln>
                          <a:solidFill>
                            <a:srgbClr val="000000"/>
                          </a:solidFill>
                          <a:effectLst/>
                          <a:latin typeface="Arial" pitchFamily="34" charset="0"/>
                          <a:ea typeface="MS PGothic" pitchFamily="34" charset="-128"/>
                        </a:rPr>
                        <a:t> Close Collaboration Approaching an  Integrated Practice</a:t>
                      </a:r>
                      <a:endParaRPr kumimoji="0" lang="en-US" altLang="en-US" sz="1600" b="0" i="0" u="none" strike="noStrike" cap="none" normalizeH="0" baseline="0" dirty="0">
                        <a:ln>
                          <a:noFill/>
                        </a:ln>
                        <a:solidFill>
                          <a:srgbClr val="000000"/>
                        </a:solidFill>
                        <a:effectLst/>
                        <a:latin typeface="Calibri" pitchFamily="34" charset="0"/>
                        <a:ea typeface="MS PGothic" pitchFamily="34" charset="-128"/>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defTabSz="457200">
                        <a:spcBef>
                          <a:spcPct val="20000"/>
                        </a:spcBef>
                        <a:buClr>
                          <a:srgbClr val="609BCD"/>
                        </a:buClr>
                        <a:buSzPct val="110000"/>
                        <a:buFont typeface="Arial" pitchFamily="34" charset="0"/>
                        <a:defRPr sz="2400" b="1">
                          <a:solidFill>
                            <a:srgbClr val="000000"/>
                          </a:solidFill>
                          <a:latin typeface="Arial" pitchFamily="34" charset="0"/>
                          <a:ea typeface="MS PGothic" pitchFamily="34" charset="-128"/>
                        </a:defRPr>
                      </a:lvl1pPr>
                      <a:lvl2pPr marL="742950" indent="-285750" defTabSz="457200">
                        <a:spcBef>
                          <a:spcPct val="20000"/>
                        </a:spcBef>
                        <a:buClr>
                          <a:srgbClr val="609BCD"/>
                        </a:buClr>
                        <a:buSzPct val="125000"/>
                        <a:buFont typeface="Wingdings" pitchFamily="2" charset="2"/>
                        <a:defRPr sz="1600">
                          <a:solidFill>
                            <a:srgbClr val="06299C"/>
                          </a:solidFill>
                          <a:latin typeface="Arial" pitchFamily="34" charset="0"/>
                          <a:ea typeface="MS PGothic" pitchFamily="34" charset="-128"/>
                        </a:defRPr>
                      </a:lvl2pPr>
                      <a:lvl3pPr marL="1143000" indent="-228600" defTabSz="457200">
                        <a:spcBef>
                          <a:spcPct val="20000"/>
                        </a:spcBef>
                        <a:buClr>
                          <a:srgbClr val="609BCD"/>
                        </a:buClr>
                        <a:buFont typeface="Lucida Grande"/>
                        <a:defRPr sz="1400">
                          <a:solidFill>
                            <a:srgbClr val="000000"/>
                          </a:solidFill>
                          <a:latin typeface="Arial" pitchFamily="34" charset="0"/>
                          <a:ea typeface="MS PGothic" pitchFamily="34" charset="-128"/>
                        </a:defRPr>
                      </a:lvl3pPr>
                      <a:lvl4pPr marL="1600200" indent="-228600" defTabSz="457200">
                        <a:spcBef>
                          <a:spcPct val="20000"/>
                        </a:spcBef>
                        <a:buClr>
                          <a:srgbClr val="609BCD"/>
                        </a:buClr>
                        <a:buFont typeface="Courier New" pitchFamily="49" charset="0"/>
                        <a:defRPr sz="1200">
                          <a:solidFill>
                            <a:srgbClr val="204E9C"/>
                          </a:solidFill>
                          <a:latin typeface="Arial" pitchFamily="34" charset="0"/>
                          <a:ea typeface="MS PGothic" pitchFamily="34" charset="-128"/>
                        </a:defRPr>
                      </a:lvl4pPr>
                      <a:lvl5pPr marL="2057400" indent="-228600" defTabSz="457200">
                        <a:spcBef>
                          <a:spcPct val="20000"/>
                        </a:spcBef>
                        <a:buClr>
                          <a:srgbClr val="609BCD"/>
                        </a:buClr>
                        <a:buFont typeface="Arial" pitchFamily="34" charset="0"/>
                        <a:defRPr sz="1200">
                          <a:solidFill>
                            <a:srgbClr val="000000"/>
                          </a:solidFill>
                          <a:latin typeface="Arial" pitchFamily="34" charset="0"/>
                          <a:ea typeface="MS PGothic" pitchFamily="34" charset="-128"/>
                        </a:defRPr>
                      </a:lvl5pPr>
                      <a:lvl6pPr marL="2514600" indent="-228600" defTabSz="457200" eaLnBrk="0" fontAlgn="base" hangingPunct="0">
                        <a:spcBef>
                          <a:spcPct val="20000"/>
                        </a:spcBef>
                        <a:spcAft>
                          <a:spcPct val="0"/>
                        </a:spcAft>
                        <a:buClr>
                          <a:srgbClr val="609BCD"/>
                        </a:buClr>
                        <a:buFont typeface="Arial" pitchFamily="34" charset="0"/>
                        <a:defRPr sz="1200">
                          <a:solidFill>
                            <a:srgbClr val="000000"/>
                          </a:solidFill>
                          <a:latin typeface="Arial" pitchFamily="34" charset="0"/>
                          <a:ea typeface="MS PGothic" pitchFamily="34" charset="-128"/>
                        </a:defRPr>
                      </a:lvl6pPr>
                      <a:lvl7pPr marL="2971800" indent="-228600" defTabSz="457200" eaLnBrk="0" fontAlgn="base" hangingPunct="0">
                        <a:spcBef>
                          <a:spcPct val="20000"/>
                        </a:spcBef>
                        <a:spcAft>
                          <a:spcPct val="0"/>
                        </a:spcAft>
                        <a:buClr>
                          <a:srgbClr val="609BCD"/>
                        </a:buClr>
                        <a:buFont typeface="Arial" pitchFamily="34" charset="0"/>
                        <a:defRPr sz="1200">
                          <a:solidFill>
                            <a:srgbClr val="000000"/>
                          </a:solidFill>
                          <a:latin typeface="Arial" pitchFamily="34" charset="0"/>
                          <a:ea typeface="MS PGothic" pitchFamily="34" charset="-128"/>
                        </a:defRPr>
                      </a:lvl7pPr>
                      <a:lvl8pPr marL="3429000" indent="-228600" defTabSz="457200" eaLnBrk="0" fontAlgn="base" hangingPunct="0">
                        <a:spcBef>
                          <a:spcPct val="20000"/>
                        </a:spcBef>
                        <a:spcAft>
                          <a:spcPct val="0"/>
                        </a:spcAft>
                        <a:buClr>
                          <a:srgbClr val="609BCD"/>
                        </a:buClr>
                        <a:buFont typeface="Arial" pitchFamily="34" charset="0"/>
                        <a:defRPr sz="1200">
                          <a:solidFill>
                            <a:srgbClr val="000000"/>
                          </a:solidFill>
                          <a:latin typeface="Arial" pitchFamily="34" charset="0"/>
                          <a:ea typeface="MS PGothic" pitchFamily="34" charset="-128"/>
                        </a:defRPr>
                      </a:lvl8pPr>
                      <a:lvl9pPr marL="3886200" indent="-228600" defTabSz="457200" eaLnBrk="0" fontAlgn="base" hangingPunct="0">
                        <a:spcBef>
                          <a:spcPct val="20000"/>
                        </a:spcBef>
                        <a:spcAft>
                          <a:spcPct val="0"/>
                        </a:spcAft>
                        <a:buClr>
                          <a:srgbClr val="609BCD"/>
                        </a:buClr>
                        <a:buFont typeface="Arial" pitchFamily="34" charset="0"/>
                        <a:defRPr sz="1200">
                          <a:solidFill>
                            <a:srgbClr val="000000"/>
                          </a:solidFill>
                          <a:latin typeface="Arial" pitchFamily="34"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dirty="0">
                          <a:ln>
                            <a:noFill/>
                          </a:ln>
                          <a:solidFill>
                            <a:srgbClr val="000000"/>
                          </a:solidFill>
                          <a:effectLst/>
                          <a:latin typeface="Arial" pitchFamily="34" charset="0"/>
                          <a:ea typeface="MS PGothic" pitchFamily="34" charset="-128"/>
                        </a:rPr>
                        <a:t>Level 6</a:t>
                      </a:r>
                      <a:endParaRPr kumimoji="0" lang="en-US" altLang="en-US" sz="1600" b="0" i="0" u="none" strike="noStrike" cap="none" normalizeH="0" baseline="0" dirty="0">
                        <a:ln>
                          <a:noFill/>
                        </a:ln>
                        <a:solidFill>
                          <a:srgbClr val="000000"/>
                        </a:solidFill>
                        <a:effectLst/>
                        <a:latin typeface="Calibri" pitchFamily="34" charset="0"/>
                        <a:ea typeface="MS PGothic" pitchFamily="34" charset="-128"/>
                      </a:endParaRP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000" b="0" i="1" u="none" strike="noStrike" cap="none" normalizeH="0" baseline="0" dirty="0">
                          <a:ln>
                            <a:noFill/>
                          </a:ln>
                          <a:solidFill>
                            <a:srgbClr val="000000"/>
                          </a:solidFill>
                          <a:effectLst/>
                          <a:latin typeface="Arial" pitchFamily="34" charset="0"/>
                          <a:ea typeface="MS PGothic" pitchFamily="34" charset="-128"/>
                        </a:rPr>
                        <a:t>Full Collaboration in a Transformed/ Merged Integrated Practice</a:t>
                      </a:r>
                      <a:endParaRPr kumimoji="0" lang="en-US" altLang="en-US" sz="1600" b="0" i="0" u="none" strike="noStrike" cap="none" normalizeH="0" baseline="0" dirty="0">
                        <a:ln>
                          <a:noFill/>
                        </a:ln>
                        <a:solidFill>
                          <a:srgbClr val="000000"/>
                        </a:solidFill>
                        <a:effectLst/>
                        <a:latin typeface="Calibri" pitchFamily="34" charset="0"/>
                        <a:ea typeface="MS PGothic" pitchFamily="34" charset="-128"/>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657065">
                <a:tc gridSpan="6">
                  <a:txBody>
                    <a:bodyPr/>
                    <a:lstStyle>
                      <a:lvl1pPr defTabSz="457200">
                        <a:spcBef>
                          <a:spcPct val="20000"/>
                        </a:spcBef>
                        <a:buClr>
                          <a:srgbClr val="609BCD"/>
                        </a:buClr>
                        <a:buSzPct val="110000"/>
                        <a:buFont typeface="Arial" pitchFamily="34" charset="0"/>
                        <a:defRPr sz="2400" b="1">
                          <a:solidFill>
                            <a:srgbClr val="000000"/>
                          </a:solidFill>
                          <a:latin typeface="Arial" pitchFamily="34" charset="0"/>
                          <a:ea typeface="MS PGothic" pitchFamily="34" charset="-128"/>
                        </a:defRPr>
                      </a:lvl1pPr>
                      <a:lvl2pPr marL="742950" indent="-285750" defTabSz="457200">
                        <a:spcBef>
                          <a:spcPct val="20000"/>
                        </a:spcBef>
                        <a:buClr>
                          <a:srgbClr val="609BCD"/>
                        </a:buClr>
                        <a:buSzPct val="125000"/>
                        <a:buFont typeface="Wingdings" pitchFamily="2" charset="2"/>
                        <a:defRPr sz="1600">
                          <a:solidFill>
                            <a:srgbClr val="06299C"/>
                          </a:solidFill>
                          <a:latin typeface="Arial" pitchFamily="34" charset="0"/>
                          <a:ea typeface="MS PGothic" pitchFamily="34" charset="-128"/>
                        </a:defRPr>
                      </a:lvl2pPr>
                      <a:lvl3pPr marL="1143000" indent="-228600" defTabSz="457200">
                        <a:spcBef>
                          <a:spcPct val="20000"/>
                        </a:spcBef>
                        <a:buClr>
                          <a:srgbClr val="609BCD"/>
                        </a:buClr>
                        <a:buFont typeface="Lucida Grande"/>
                        <a:defRPr sz="1400">
                          <a:solidFill>
                            <a:srgbClr val="000000"/>
                          </a:solidFill>
                          <a:latin typeface="Arial" pitchFamily="34" charset="0"/>
                          <a:ea typeface="MS PGothic" pitchFamily="34" charset="-128"/>
                        </a:defRPr>
                      </a:lvl3pPr>
                      <a:lvl4pPr marL="1600200" indent="-228600" defTabSz="457200">
                        <a:spcBef>
                          <a:spcPct val="20000"/>
                        </a:spcBef>
                        <a:buClr>
                          <a:srgbClr val="609BCD"/>
                        </a:buClr>
                        <a:buFont typeface="Courier New" pitchFamily="49" charset="0"/>
                        <a:defRPr sz="1200">
                          <a:solidFill>
                            <a:srgbClr val="204E9C"/>
                          </a:solidFill>
                          <a:latin typeface="Arial" pitchFamily="34" charset="0"/>
                          <a:ea typeface="MS PGothic" pitchFamily="34" charset="-128"/>
                        </a:defRPr>
                      </a:lvl4pPr>
                      <a:lvl5pPr marL="2057400" indent="-228600" defTabSz="457200">
                        <a:spcBef>
                          <a:spcPct val="20000"/>
                        </a:spcBef>
                        <a:buClr>
                          <a:srgbClr val="609BCD"/>
                        </a:buClr>
                        <a:buFont typeface="Arial" pitchFamily="34" charset="0"/>
                        <a:defRPr sz="1200">
                          <a:solidFill>
                            <a:srgbClr val="000000"/>
                          </a:solidFill>
                          <a:latin typeface="Arial" pitchFamily="34" charset="0"/>
                          <a:ea typeface="MS PGothic" pitchFamily="34" charset="-128"/>
                        </a:defRPr>
                      </a:lvl5pPr>
                      <a:lvl6pPr marL="2514600" indent="-228600" defTabSz="457200" eaLnBrk="0" fontAlgn="base" hangingPunct="0">
                        <a:spcBef>
                          <a:spcPct val="20000"/>
                        </a:spcBef>
                        <a:spcAft>
                          <a:spcPct val="0"/>
                        </a:spcAft>
                        <a:buClr>
                          <a:srgbClr val="609BCD"/>
                        </a:buClr>
                        <a:buFont typeface="Arial" pitchFamily="34" charset="0"/>
                        <a:defRPr sz="1200">
                          <a:solidFill>
                            <a:srgbClr val="000000"/>
                          </a:solidFill>
                          <a:latin typeface="Arial" pitchFamily="34" charset="0"/>
                          <a:ea typeface="MS PGothic" pitchFamily="34" charset="-128"/>
                        </a:defRPr>
                      </a:lvl6pPr>
                      <a:lvl7pPr marL="2971800" indent="-228600" defTabSz="457200" eaLnBrk="0" fontAlgn="base" hangingPunct="0">
                        <a:spcBef>
                          <a:spcPct val="20000"/>
                        </a:spcBef>
                        <a:spcAft>
                          <a:spcPct val="0"/>
                        </a:spcAft>
                        <a:buClr>
                          <a:srgbClr val="609BCD"/>
                        </a:buClr>
                        <a:buFont typeface="Arial" pitchFamily="34" charset="0"/>
                        <a:defRPr sz="1200">
                          <a:solidFill>
                            <a:srgbClr val="000000"/>
                          </a:solidFill>
                          <a:latin typeface="Arial" pitchFamily="34" charset="0"/>
                          <a:ea typeface="MS PGothic" pitchFamily="34" charset="-128"/>
                        </a:defRPr>
                      </a:lvl7pPr>
                      <a:lvl8pPr marL="3429000" indent="-228600" defTabSz="457200" eaLnBrk="0" fontAlgn="base" hangingPunct="0">
                        <a:spcBef>
                          <a:spcPct val="20000"/>
                        </a:spcBef>
                        <a:spcAft>
                          <a:spcPct val="0"/>
                        </a:spcAft>
                        <a:buClr>
                          <a:srgbClr val="609BCD"/>
                        </a:buClr>
                        <a:buFont typeface="Arial" pitchFamily="34" charset="0"/>
                        <a:defRPr sz="1200">
                          <a:solidFill>
                            <a:srgbClr val="000000"/>
                          </a:solidFill>
                          <a:latin typeface="Arial" pitchFamily="34" charset="0"/>
                          <a:ea typeface="MS PGothic" pitchFamily="34" charset="-128"/>
                        </a:defRPr>
                      </a:lvl8pPr>
                      <a:lvl9pPr marL="3886200" indent="-228600" defTabSz="457200" eaLnBrk="0" fontAlgn="base" hangingPunct="0">
                        <a:spcBef>
                          <a:spcPct val="20000"/>
                        </a:spcBef>
                        <a:spcAft>
                          <a:spcPct val="0"/>
                        </a:spcAft>
                        <a:buClr>
                          <a:srgbClr val="609BCD"/>
                        </a:buClr>
                        <a:buFont typeface="Arial" pitchFamily="34" charset="0"/>
                        <a:defRPr sz="1200">
                          <a:solidFill>
                            <a:srgbClr val="000000"/>
                          </a:solidFill>
                          <a:latin typeface="Arial" pitchFamily="34"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Arial" pitchFamily="34" charset="0"/>
                          <a:ea typeface="MS PGothic" pitchFamily="34" charset="-128"/>
                        </a:rPr>
                        <a:t>Behavioral health, primary care and other healthcare providers work:</a:t>
                      </a:r>
                      <a:endParaRPr kumimoji="0" lang="en-US" altLang="en-US" sz="1800" b="0" i="0" u="none" strike="noStrike" cap="none" normalizeH="0" baseline="0" dirty="0">
                        <a:ln>
                          <a:noFill/>
                        </a:ln>
                        <a:solidFill>
                          <a:srgbClr val="000000"/>
                        </a:solidFill>
                        <a:effectLst/>
                        <a:latin typeface="Calibri" pitchFamily="34" charset="0"/>
                        <a:ea typeface="MS PGothic" pitchFamily="34" charset="-128"/>
                      </a:endParaRPr>
                    </a:p>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300" b="0" i="0" u="none" strike="noStrike" cap="none" normalizeH="0" baseline="0" dirty="0">
                          <a:ln>
                            <a:noFill/>
                          </a:ln>
                          <a:solidFill>
                            <a:srgbClr val="000000"/>
                          </a:solidFill>
                          <a:effectLst/>
                          <a:latin typeface="Arial" pitchFamily="34" charset="0"/>
                          <a:ea typeface="MS PGothic" pitchFamily="34" charset="-128"/>
                        </a:rPr>
                        <a:t> </a:t>
                      </a:r>
                      <a:endParaRPr kumimoji="0" lang="en-US" altLang="en-US" sz="1200" b="0" i="0" u="none" strike="noStrike" cap="none" normalizeH="0" baseline="0" dirty="0">
                        <a:ln>
                          <a:noFill/>
                        </a:ln>
                        <a:solidFill>
                          <a:srgbClr val="000000"/>
                        </a:solidFill>
                        <a:effectLst/>
                        <a:latin typeface="Calibri" pitchFamily="34" charset="0"/>
                        <a:ea typeface="MS PGothic" pitchFamily="34" charset="-128"/>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3"/>
                  </a:ext>
                </a:extLst>
              </a:tr>
              <a:tr h="2268117">
                <a:tc>
                  <a:txBody>
                    <a:bodyPr/>
                    <a:lstStyle/>
                    <a:p>
                      <a:pPr algn="ctr" rtl="0" fontAlgn="ctr"/>
                      <a:r>
                        <a:rPr lang="en-US" sz="1400" b="1" i="0" u="none" strike="noStrike" dirty="0">
                          <a:solidFill>
                            <a:srgbClr val="000000"/>
                          </a:solidFill>
                          <a:effectLst/>
                          <a:latin typeface="Arial"/>
                        </a:rPr>
                        <a:t>In separate facilities.</a:t>
                      </a:r>
                    </a:p>
                  </a:txBody>
                  <a:tcPr marR="7620" marT="762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algn="ctr" rtl="0" fontAlgn="ctr"/>
                      <a:r>
                        <a:rPr lang="en-US" sz="1400" b="1" i="0" u="none" strike="noStrike" dirty="0">
                          <a:solidFill>
                            <a:srgbClr val="000000"/>
                          </a:solidFill>
                          <a:effectLst/>
                          <a:latin typeface="Arial"/>
                        </a:rPr>
                        <a:t>In separate facilities.</a:t>
                      </a:r>
                    </a:p>
                  </a:txBody>
                  <a:tcPr marR="7620" marT="762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algn="ctr" rtl="0" fontAlgn="ctr"/>
                      <a:r>
                        <a:rPr lang="en-US" sz="1400" b="1" i="0" u="none" strike="noStrike" dirty="0">
                          <a:solidFill>
                            <a:srgbClr val="000000"/>
                          </a:solidFill>
                          <a:effectLst/>
                          <a:latin typeface="Arial"/>
                        </a:rPr>
                        <a:t>In same facility not same offices/clinic (e.g.,</a:t>
                      </a:r>
                      <a:r>
                        <a:rPr lang="en-US" sz="1400" b="1" i="0" u="none" strike="noStrike" baseline="0" dirty="0">
                          <a:solidFill>
                            <a:srgbClr val="000000"/>
                          </a:solidFill>
                          <a:effectLst/>
                          <a:latin typeface="Arial"/>
                        </a:rPr>
                        <a:t> </a:t>
                      </a:r>
                      <a:r>
                        <a:rPr lang="en-US" sz="1400" b="1" i="0" u="none" strike="noStrike" dirty="0">
                          <a:solidFill>
                            <a:srgbClr val="000000"/>
                          </a:solidFill>
                          <a:effectLst/>
                          <a:latin typeface="Arial"/>
                        </a:rPr>
                        <a:t>separate waiting areas).</a:t>
                      </a:r>
                    </a:p>
                  </a:txBody>
                  <a:tcPr marL="7620" marR="7620" marT="762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algn="ctr" rtl="0" fontAlgn="ctr"/>
                      <a:r>
                        <a:rPr lang="en-US" sz="1400" b="1" i="0" u="none" strike="noStrike" dirty="0">
                          <a:solidFill>
                            <a:srgbClr val="000000"/>
                          </a:solidFill>
                          <a:effectLst/>
                          <a:latin typeface="Arial"/>
                        </a:rPr>
                        <a:t>In same space within the same facility but separate</a:t>
                      </a:r>
                      <a:r>
                        <a:rPr lang="en-US" sz="1400" b="1" i="0" u="none" strike="noStrike" baseline="0" dirty="0">
                          <a:solidFill>
                            <a:srgbClr val="000000"/>
                          </a:solidFill>
                          <a:effectLst/>
                          <a:latin typeface="Arial"/>
                        </a:rPr>
                        <a:t> work flows/teams</a:t>
                      </a:r>
                      <a:r>
                        <a:rPr lang="en-US" sz="1400" b="1" i="0" u="none" strike="noStrike" dirty="0">
                          <a:solidFill>
                            <a:srgbClr val="000000"/>
                          </a:solidFill>
                          <a:effectLst/>
                          <a:latin typeface="Arial"/>
                        </a:rPr>
                        <a:t>.</a:t>
                      </a:r>
                    </a:p>
                  </a:txBody>
                  <a:tcPr marL="7620" marR="7620" marT="762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algn="ctr" rtl="0" fontAlgn="ctr"/>
                      <a:r>
                        <a:rPr lang="en-US" sz="1400" b="1" i="0" u="none" strike="noStrike" dirty="0">
                          <a:solidFill>
                            <a:srgbClr val="000000"/>
                          </a:solidFill>
                          <a:effectLst/>
                          <a:latin typeface="Arial"/>
                        </a:rPr>
                        <a:t>In same space within the same facility regular teaming</a:t>
                      </a:r>
                      <a:r>
                        <a:rPr lang="en-US" sz="1400" b="1" i="0" u="none" strike="noStrike" baseline="0" dirty="0">
                          <a:solidFill>
                            <a:srgbClr val="000000"/>
                          </a:solidFill>
                          <a:effectLst/>
                          <a:latin typeface="Arial"/>
                        </a:rPr>
                        <a:t> &amp;</a:t>
                      </a:r>
                      <a:r>
                        <a:rPr lang="en-US" sz="1400" b="1" i="0" u="none" strike="noStrike" dirty="0">
                          <a:solidFill>
                            <a:srgbClr val="000000"/>
                          </a:solidFill>
                          <a:effectLst/>
                          <a:latin typeface="Arial"/>
                        </a:rPr>
                        <a:t> cross staffing.</a:t>
                      </a:r>
                    </a:p>
                  </a:txBody>
                  <a:tcPr marL="7620" marR="7620" marT="762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algn="ctr" rtl="0" fontAlgn="ctr"/>
                      <a:r>
                        <a:rPr lang="en-US" sz="1400" b="1" i="0" u="none" strike="noStrike" dirty="0">
                          <a:solidFill>
                            <a:srgbClr val="000000"/>
                          </a:solidFill>
                          <a:effectLst/>
                          <a:latin typeface="Arial"/>
                        </a:rPr>
                        <a:t>In same space within the same facility, sharing all practice space (one clinic/one team).</a:t>
                      </a:r>
                    </a:p>
                  </a:txBody>
                  <a:tcPr marL="7620" marR="7620" marT="762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F8B0F62-47EF-4C29-A4A3-881D7A4D0D89}"/>
              </a:ext>
            </a:extLst>
          </p:cNvPr>
          <p:cNvSpPr>
            <a:spLocks noGrp="1"/>
          </p:cNvSpPr>
          <p:nvPr>
            <p:ph type="title"/>
          </p:nvPr>
        </p:nvSpPr>
        <p:spPr>
          <a:xfrm>
            <a:off x="1924343" y="381001"/>
            <a:ext cx="8139633" cy="1049549"/>
          </a:xfrm>
        </p:spPr>
        <p:txBody>
          <a:bodyPr/>
          <a:lstStyle/>
          <a:p>
            <a:pPr algn="ctr"/>
            <a:r>
              <a:rPr lang="en-US" sz="3600" b="1" dirty="0">
                <a:solidFill>
                  <a:srgbClr val="FF0000"/>
                </a:solidFill>
              </a:rPr>
              <a:t>NEW!– The Comprehensive Healthcare Integration (CHI) Framework</a:t>
            </a:r>
          </a:p>
        </p:txBody>
      </p:sp>
      <p:sp>
        <p:nvSpPr>
          <p:cNvPr id="5" name="Content Placeholder 2">
            <a:extLst>
              <a:ext uri="{FF2B5EF4-FFF2-40B4-BE49-F238E27FC236}">
                <a16:creationId xmlns:a16="http://schemas.microsoft.com/office/drawing/2014/main" id="{A823F653-3AC9-474A-B804-C2AD2C4BCFEE}"/>
              </a:ext>
            </a:extLst>
          </p:cNvPr>
          <p:cNvSpPr>
            <a:spLocks noGrp="1"/>
          </p:cNvSpPr>
          <p:nvPr>
            <p:ph idx="1"/>
          </p:nvPr>
        </p:nvSpPr>
        <p:spPr>
          <a:xfrm>
            <a:off x="1333500" y="1571626"/>
            <a:ext cx="6257925" cy="1120926"/>
          </a:xfrm>
        </p:spPr>
        <p:txBody>
          <a:bodyPr/>
          <a:lstStyle/>
          <a:p>
            <a:pPr marL="0" indent="0">
              <a:buNone/>
            </a:pPr>
            <a:r>
              <a:rPr lang="en-US" sz="2400" b="1" dirty="0">
                <a:latin typeface="+mj-lt"/>
                <a:ea typeface="Calibri" panose="020F0502020204030204" pitchFamily="34" charset="0"/>
                <a:cs typeface="Times New Roman" panose="02020603050405020304" pitchFamily="18" charset="0"/>
              </a:rPr>
              <a:t>The CHI Framework provides guidance on implementing the </a:t>
            </a:r>
            <a:r>
              <a:rPr lang="en-US" sz="2400" b="1" u="sng" dirty="0">
                <a:latin typeface="+mj-lt"/>
                <a:ea typeface="Calibri" panose="020F0502020204030204" pitchFamily="34" charset="0"/>
                <a:cs typeface="Times New Roman" panose="02020603050405020304" pitchFamily="18" charset="0"/>
              </a:rPr>
              <a:t>bidirectional</a:t>
            </a:r>
            <a:r>
              <a:rPr lang="en-US" sz="2400" b="1" dirty="0">
                <a:latin typeface="+mj-lt"/>
                <a:ea typeface="Calibri" panose="020F0502020204030204" pitchFamily="34" charset="0"/>
                <a:cs typeface="Times New Roman" panose="02020603050405020304" pitchFamily="18" charset="0"/>
              </a:rPr>
              <a:t> integration of physical health and behavioral health to help providers, payers and population managers:</a:t>
            </a:r>
          </a:p>
        </p:txBody>
      </p:sp>
      <p:sp>
        <p:nvSpPr>
          <p:cNvPr id="6" name="TextBox 5">
            <a:extLst>
              <a:ext uri="{FF2B5EF4-FFF2-40B4-BE49-F238E27FC236}">
                <a16:creationId xmlns:a16="http://schemas.microsoft.com/office/drawing/2014/main" id="{F9240EBA-2925-46A0-B812-A9D512ED786E}"/>
              </a:ext>
            </a:extLst>
          </p:cNvPr>
          <p:cNvSpPr txBox="1"/>
          <p:nvPr/>
        </p:nvSpPr>
        <p:spPr>
          <a:xfrm>
            <a:off x="1333500" y="3195953"/>
            <a:ext cx="6257924" cy="2769989"/>
          </a:xfrm>
          <a:prstGeom prst="rect">
            <a:avLst/>
          </a:prstGeom>
          <a:noFill/>
        </p:spPr>
        <p:txBody>
          <a:bodyPr wrap="square" rtlCol="0">
            <a:spAutoFit/>
          </a:bodyPr>
          <a:lstStyle/>
          <a:p>
            <a:pPr marL="214313" indent="-214313">
              <a:spcBef>
                <a:spcPts val="900"/>
              </a:spcBef>
              <a:spcAft>
                <a:spcPts val="900"/>
              </a:spcAft>
              <a:buFont typeface="Arial" panose="020B0604020202020204" pitchFamily="34" charset="0"/>
              <a:buChar char="•"/>
            </a:pPr>
            <a:r>
              <a:rPr lang="en-US" sz="2400" dirty="0">
                <a:ea typeface="Calibri" panose="020F0502020204030204" pitchFamily="34" charset="0"/>
                <a:cs typeface="Times New Roman" panose="02020603050405020304" pitchFamily="18" charset="0"/>
              </a:rPr>
              <a:t>Measure progress in organizing delivery of integrated services (“</a:t>
            </a:r>
            <a:r>
              <a:rPr lang="en-US" sz="2400" dirty="0" err="1">
                <a:ea typeface="Calibri" panose="020F0502020204030204" pitchFamily="34" charset="0"/>
                <a:cs typeface="Times New Roman" panose="02020603050405020304" pitchFamily="18" charset="0"/>
              </a:rPr>
              <a:t>integratedness</a:t>
            </a:r>
            <a:r>
              <a:rPr lang="en-US" sz="2400" dirty="0">
                <a:ea typeface="Calibri" panose="020F0502020204030204" pitchFamily="34" charset="0"/>
                <a:cs typeface="Times New Roman" panose="02020603050405020304" pitchFamily="18" charset="0"/>
              </a:rPr>
              <a:t>”)</a:t>
            </a:r>
          </a:p>
          <a:p>
            <a:pPr marL="214313" indent="-214313">
              <a:spcBef>
                <a:spcPts val="900"/>
              </a:spcBef>
              <a:spcAft>
                <a:spcPts val="900"/>
              </a:spcAft>
              <a:buFont typeface="Arial" panose="020B0604020202020204" pitchFamily="34" charset="0"/>
              <a:buChar char="•"/>
            </a:pPr>
            <a:r>
              <a:rPr lang="en-US" sz="2400" dirty="0">
                <a:ea typeface="Calibri" panose="020F0502020204030204" pitchFamily="34" charset="0"/>
                <a:cs typeface="Times New Roman" panose="02020603050405020304" pitchFamily="18" charset="0"/>
              </a:rPr>
              <a:t>Demonstrate the value produced by progress in integrated service delivery</a:t>
            </a:r>
          </a:p>
          <a:p>
            <a:pPr marL="214313" indent="-214313">
              <a:spcBef>
                <a:spcPts val="900"/>
              </a:spcBef>
              <a:spcAft>
                <a:spcPts val="900"/>
              </a:spcAft>
              <a:buFont typeface="Arial" panose="020B0604020202020204" pitchFamily="34" charset="0"/>
              <a:buChar char="•"/>
            </a:pPr>
            <a:r>
              <a:rPr lang="en-US" sz="2400" dirty="0">
                <a:ea typeface="Calibri" panose="020F0502020204030204" pitchFamily="34" charset="0"/>
                <a:cs typeface="Times New Roman" panose="02020603050405020304" pitchFamily="18" charset="0"/>
              </a:rPr>
              <a:t>Provide initial and sustainable financing for integration</a:t>
            </a:r>
          </a:p>
        </p:txBody>
      </p:sp>
      <p:pic>
        <p:nvPicPr>
          <p:cNvPr id="7" name="Picture 6">
            <a:extLst>
              <a:ext uri="{FF2B5EF4-FFF2-40B4-BE49-F238E27FC236}">
                <a16:creationId xmlns:a16="http://schemas.microsoft.com/office/drawing/2014/main" id="{2AE16C19-EE68-474A-BF19-A6D693583D4A}"/>
              </a:ext>
            </a:extLst>
          </p:cNvPr>
          <p:cNvPicPr>
            <a:picLocks noChangeAspect="1"/>
          </p:cNvPicPr>
          <p:nvPr/>
        </p:nvPicPr>
        <p:blipFill>
          <a:blip r:embed="rId2"/>
          <a:stretch>
            <a:fillRect/>
          </a:stretch>
        </p:blipFill>
        <p:spPr>
          <a:xfrm>
            <a:off x="7328746" y="1348104"/>
            <a:ext cx="4743203" cy="3695698"/>
          </a:xfrm>
          <a:prstGeom prst="rect">
            <a:avLst/>
          </a:prstGeom>
        </p:spPr>
      </p:pic>
    </p:spTree>
    <p:extLst>
      <p:ext uri="{BB962C8B-B14F-4D97-AF65-F5344CB8AC3E}">
        <p14:creationId xmlns:p14="http://schemas.microsoft.com/office/powerpoint/2010/main" val="26790160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05EF2-1061-647D-1C58-27B3D7899188}"/>
              </a:ext>
            </a:extLst>
          </p:cNvPr>
          <p:cNvSpPr>
            <a:spLocks noGrp="1"/>
          </p:cNvSpPr>
          <p:nvPr>
            <p:ph type="title"/>
          </p:nvPr>
        </p:nvSpPr>
        <p:spPr>
          <a:xfrm>
            <a:off x="564874" y="169183"/>
            <a:ext cx="11062252" cy="653034"/>
          </a:xfrm>
        </p:spPr>
        <p:txBody>
          <a:bodyPr/>
          <a:lstStyle/>
          <a:p>
            <a:pPr algn="ctr"/>
            <a:r>
              <a:rPr lang="en-US" sz="6000" b="1" dirty="0"/>
              <a:t>Integratedness vs Integration </a:t>
            </a:r>
          </a:p>
        </p:txBody>
      </p:sp>
      <p:sp>
        <p:nvSpPr>
          <p:cNvPr id="3" name="Content Placeholder 2">
            <a:extLst>
              <a:ext uri="{FF2B5EF4-FFF2-40B4-BE49-F238E27FC236}">
                <a16:creationId xmlns:a16="http://schemas.microsoft.com/office/drawing/2014/main" id="{75788B5C-9447-C8B5-56E2-18D0DD4F4C1B}"/>
              </a:ext>
            </a:extLst>
          </p:cNvPr>
          <p:cNvSpPr>
            <a:spLocks noGrp="1"/>
          </p:cNvSpPr>
          <p:nvPr>
            <p:ph idx="1"/>
          </p:nvPr>
        </p:nvSpPr>
        <p:spPr>
          <a:xfrm>
            <a:off x="424543" y="1142999"/>
            <a:ext cx="11451771" cy="4706367"/>
          </a:xfrm>
        </p:spPr>
        <p:txBody>
          <a:bodyPr/>
          <a:lstStyle/>
          <a:p>
            <a:pPr marL="0" indent="0">
              <a:buNone/>
            </a:pPr>
            <a:r>
              <a:rPr lang="en-US" sz="3200" b="1" dirty="0"/>
              <a:t>Integration </a:t>
            </a:r>
          </a:p>
          <a:p>
            <a:r>
              <a:rPr lang="en-US" sz="2400" dirty="0"/>
              <a:t>The provision and coordination by a team of appropriately matched interventions for both PH, BH and SDoH, in the setting in which the person is most naturally engaged.</a:t>
            </a:r>
          </a:p>
          <a:p>
            <a:pPr marL="0" indent="0">
              <a:buNone/>
            </a:pPr>
            <a:endParaRPr lang="en-US" sz="3200" b="1" dirty="0"/>
          </a:p>
          <a:p>
            <a:pPr marL="0" indent="0">
              <a:buNone/>
            </a:pPr>
            <a:r>
              <a:rPr lang="en-US" sz="3200" b="1" dirty="0"/>
              <a:t>“Integratedness”</a:t>
            </a:r>
          </a:p>
          <a:p>
            <a:pPr lvl="0">
              <a:spcBef>
                <a:spcPts val="600"/>
              </a:spcBef>
            </a:pPr>
            <a:r>
              <a:rPr lang="en-US" sz="2400" dirty="0"/>
              <a:t>The degree to which practices are organized to deliver integrated PH, BH and SDoH screening/prevention and treatment services through defined processes and structures that support both the experience of care received and provided.</a:t>
            </a:r>
          </a:p>
          <a:p>
            <a:pPr lvl="0">
              <a:spcBef>
                <a:spcPts val="600"/>
              </a:spcBef>
            </a:pPr>
            <a:endParaRPr lang="en-US" sz="2400" dirty="0"/>
          </a:p>
          <a:p>
            <a:pPr marL="0" lvl="0" indent="0">
              <a:spcBef>
                <a:spcPts val="600"/>
              </a:spcBef>
              <a:buNone/>
            </a:pPr>
            <a:endParaRPr lang="en-US" sz="2400" dirty="0"/>
          </a:p>
          <a:p>
            <a:pPr marL="0" indent="0">
              <a:buNone/>
            </a:pPr>
            <a:endParaRPr lang="en-US" dirty="0"/>
          </a:p>
          <a:p>
            <a:endParaRPr lang="en-US" dirty="0"/>
          </a:p>
        </p:txBody>
      </p:sp>
    </p:spTree>
    <p:extLst>
      <p:ext uri="{BB962C8B-B14F-4D97-AF65-F5344CB8AC3E}">
        <p14:creationId xmlns:p14="http://schemas.microsoft.com/office/powerpoint/2010/main" val="8788265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A811CC8-C5F6-4C5E-93DD-F504303FA8D0}"/>
              </a:ext>
            </a:extLst>
          </p:cNvPr>
          <p:cNvPicPr>
            <a:picLocks noChangeAspect="1"/>
          </p:cNvPicPr>
          <p:nvPr/>
        </p:nvPicPr>
        <p:blipFill>
          <a:blip r:embed="rId2"/>
          <a:stretch>
            <a:fillRect/>
          </a:stretch>
        </p:blipFill>
        <p:spPr>
          <a:xfrm>
            <a:off x="1843088" y="1143000"/>
            <a:ext cx="8505825" cy="4572000"/>
          </a:xfrm>
          <a:prstGeom prst="rect">
            <a:avLst/>
          </a:prstGeom>
        </p:spPr>
      </p:pic>
      <p:sp>
        <p:nvSpPr>
          <p:cNvPr id="4" name="Title 1">
            <a:extLst>
              <a:ext uri="{FF2B5EF4-FFF2-40B4-BE49-F238E27FC236}">
                <a16:creationId xmlns:a16="http://schemas.microsoft.com/office/drawing/2014/main" id="{0DFA4AB2-E300-4614-9BD0-AEBAE91B0BDC}"/>
              </a:ext>
            </a:extLst>
          </p:cNvPr>
          <p:cNvSpPr txBox="1">
            <a:spLocks/>
          </p:cNvSpPr>
          <p:nvPr/>
        </p:nvSpPr>
        <p:spPr>
          <a:xfrm>
            <a:off x="1981199" y="339090"/>
            <a:ext cx="8229600" cy="727710"/>
          </a:xfrm>
          <a:prstGeom prst="rect">
            <a:avLst/>
          </a:prstGeom>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3600" b="1" dirty="0">
                <a:solidFill>
                  <a:srgbClr val="FF0000"/>
                </a:solidFill>
              </a:rPr>
              <a:t>CHI Framework Domains &amp; Subdomains</a:t>
            </a:r>
          </a:p>
        </p:txBody>
      </p:sp>
      <p:sp>
        <p:nvSpPr>
          <p:cNvPr id="6" name="TextBox 5">
            <a:extLst>
              <a:ext uri="{FF2B5EF4-FFF2-40B4-BE49-F238E27FC236}">
                <a16:creationId xmlns:a16="http://schemas.microsoft.com/office/drawing/2014/main" id="{344CB491-001D-448F-811D-8DE99E125331}"/>
              </a:ext>
            </a:extLst>
          </p:cNvPr>
          <p:cNvSpPr txBox="1"/>
          <p:nvPr/>
        </p:nvSpPr>
        <p:spPr>
          <a:xfrm>
            <a:off x="5776912" y="5791200"/>
            <a:ext cx="4572000" cy="600164"/>
          </a:xfrm>
          <a:prstGeom prst="rect">
            <a:avLst/>
          </a:prstGeom>
          <a:noFill/>
        </p:spPr>
        <p:txBody>
          <a:bodyPr wrap="square">
            <a:spAutoFit/>
          </a:bodyPr>
          <a:lstStyle/>
          <a:p>
            <a:r>
              <a:rPr lang="en-US" sz="1100" dirty="0"/>
              <a:t>GHI Webinar: https://www.thenationalcouncil.org/webinars/advancing-integration-in-community-behavioral-health-using-a-new-general-health-integration-framework/</a:t>
            </a:r>
          </a:p>
        </p:txBody>
      </p:sp>
    </p:spTree>
    <p:extLst>
      <p:ext uri="{BB962C8B-B14F-4D97-AF65-F5344CB8AC3E}">
        <p14:creationId xmlns:p14="http://schemas.microsoft.com/office/powerpoint/2010/main" val="8433939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8142B6A-9EEA-4D38-AE16-68B25CD813D3}"/>
              </a:ext>
            </a:extLst>
          </p:cNvPr>
          <p:cNvPicPr>
            <a:picLocks noChangeAspect="1"/>
          </p:cNvPicPr>
          <p:nvPr/>
        </p:nvPicPr>
        <p:blipFill>
          <a:blip r:embed="rId2"/>
          <a:stretch>
            <a:fillRect/>
          </a:stretch>
        </p:blipFill>
        <p:spPr>
          <a:xfrm>
            <a:off x="1866900" y="1209675"/>
            <a:ext cx="8458200" cy="4438650"/>
          </a:xfrm>
          <a:prstGeom prst="rect">
            <a:avLst/>
          </a:prstGeom>
        </p:spPr>
      </p:pic>
      <p:sp>
        <p:nvSpPr>
          <p:cNvPr id="5" name="TextBox 4">
            <a:extLst>
              <a:ext uri="{FF2B5EF4-FFF2-40B4-BE49-F238E27FC236}">
                <a16:creationId xmlns:a16="http://schemas.microsoft.com/office/drawing/2014/main" id="{74B9BB2C-B792-4F79-9F77-121FF2F5FABF}"/>
              </a:ext>
            </a:extLst>
          </p:cNvPr>
          <p:cNvSpPr txBox="1"/>
          <p:nvPr/>
        </p:nvSpPr>
        <p:spPr>
          <a:xfrm>
            <a:off x="2268855" y="379633"/>
            <a:ext cx="8286750" cy="646331"/>
          </a:xfrm>
          <a:prstGeom prst="rect">
            <a:avLst/>
          </a:prstGeom>
          <a:noFill/>
        </p:spPr>
        <p:txBody>
          <a:bodyPr wrap="square">
            <a:spAutoFit/>
          </a:bodyPr>
          <a:lstStyle/>
          <a:p>
            <a:r>
              <a:rPr lang="en-US" sz="3600" b="1" dirty="0">
                <a:solidFill>
                  <a:srgbClr val="FF0000"/>
                </a:solidFill>
                <a:latin typeface="+mj-lt"/>
              </a:rPr>
              <a:t>CHI Framework Domains &amp; Subdomains</a:t>
            </a:r>
          </a:p>
        </p:txBody>
      </p:sp>
    </p:spTree>
    <p:extLst>
      <p:ext uri="{BB962C8B-B14F-4D97-AF65-F5344CB8AC3E}">
        <p14:creationId xmlns:p14="http://schemas.microsoft.com/office/powerpoint/2010/main" val="8367921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7AD6AB1E-501C-5D17-2D49-F77F949DAB9A}"/>
              </a:ext>
            </a:extLst>
          </p:cNvPr>
          <p:cNvGrpSpPr>
            <a:grpSpLocks/>
          </p:cNvGrpSpPr>
          <p:nvPr/>
        </p:nvGrpSpPr>
        <p:grpSpPr bwMode="auto">
          <a:xfrm>
            <a:off x="2902786" y="721266"/>
            <a:ext cx="6634504" cy="4187887"/>
            <a:chOff x="743" y="263"/>
            <a:chExt cx="5215" cy="2422"/>
          </a:xfrm>
        </p:grpSpPr>
        <p:pic>
          <p:nvPicPr>
            <p:cNvPr id="22" name="Picture 21">
              <a:extLst>
                <a:ext uri="{FF2B5EF4-FFF2-40B4-BE49-F238E27FC236}">
                  <a16:creationId xmlns:a16="http://schemas.microsoft.com/office/drawing/2014/main" id="{10E743C8-7E0F-0F0B-4F83-8576E09CAC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3" y="338"/>
              <a:ext cx="5215" cy="2347"/>
            </a:xfrm>
            <a:prstGeom prst="rect">
              <a:avLst/>
            </a:prstGeom>
            <a:noFill/>
            <a:extLst>
              <a:ext uri="{909E8E84-426E-40DD-AFC4-6F175D3DCCD1}">
                <a14:hiddenFill xmlns:a14="http://schemas.microsoft.com/office/drawing/2010/main">
                  <a:solidFill>
                    <a:srgbClr val="FFFFFF"/>
                  </a:solidFill>
                </a14:hiddenFill>
              </a:ext>
            </a:extLst>
          </p:spPr>
        </p:pic>
        <p:sp>
          <p:nvSpPr>
            <p:cNvPr id="23" name="Freeform 345">
              <a:extLst>
                <a:ext uri="{FF2B5EF4-FFF2-40B4-BE49-F238E27FC236}">
                  <a16:creationId xmlns:a16="http://schemas.microsoft.com/office/drawing/2014/main" id="{44C51F8E-37C7-84A4-89A9-C345CDF4534A}"/>
                </a:ext>
              </a:extLst>
            </p:cNvPr>
            <p:cNvSpPr>
              <a:spLocks/>
            </p:cNvSpPr>
            <p:nvPr/>
          </p:nvSpPr>
          <p:spPr bwMode="auto">
            <a:xfrm>
              <a:off x="743" y="338"/>
              <a:ext cx="5215" cy="2347"/>
            </a:xfrm>
            <a:custGeom>
              <a:avLst/>
              <a:gdLst>
                <a:gd name="T0" fmla="+- 0 5958 743"/>
                <a:gd name="T1" fmla="*/ T0 w 5215"/>
                <a:gd name="T2" fmla="+- 0 338 338"/>
                <a:gd name="T3" fmla="*/ 338 h 2347"/>
                <a:gd name="T4" fmla="+- 0 5958 743"/>
                <a:gd name="T5" fmla="*/ T4 w 5215"/>
                <a:gd name="T6" fmla="+- 0 2684 338"/>
                <a:gd name="T7" fmla="*/ 2684 h 2347"/>
                <a:gd name="T8" fmla="+- 0 743 743"/>
                <a:gd name="T9" fmla="*/ T8 w 5215"/>
                <a:gd name="T10" fmla="+- 0 2684 338"/>
                <a:gd name="T11" fmla="*/ 2684 h 2347"/>
                <a:gd name="T12" fmla="+- 0 743 743"/>
                <a:gd name="T13" fmla="*/ T12 w 5215"/>
                <a:gd name="T14" fmla="+- 0 1058 338"/>
                <a:gd name="T15" fmla="*/ 1058 h 2347"/>
                <a:gd name="T16" fmla="+- 0 746 743"/>
                <a:gd name="T17" fmla="*/ T16 w 5215"/>
                <a:gd name="T18" fmla="+- 0 984 338"/>
                <a:gd name="T19" fmla="*/ 984 h 2347"/>
                <a:gd name="T20" fmla="+- 0 757 743"/>
                <a:gd name="T21" fmla="*/ T20 w 5215"/>
                <a:gd name="T22" fmla="+- 0 912 338"/>
                <a:gd name="T23" fmla="*/ 912 h 2347"/>
                <a:gd name="T24" fmla="+- 0 775 743"/>
                <a:gd name="T25" fmla="*/ T24 w 5215"/>
                <a:gd name="T26" fmla="+- 0 843 338"/>
                <a:gd name="T27" fmla="*/ 843 h 2347"/>
                <a:gd name="T28" fmla="+- 0 799 743"/>
                <a:gd name="T29" fmla="*/ T28 w 5215"/>
                <a:gd name="T30" fmla="+- 0 777 338"/>
                <a:gd name="T31" fmla="*/ 777 h 2347"/>
                <a:gd name="T32" fmla="+- 0 829 743"/>
                <a:gd name="T33" fmla="*/ T32 w 5215"/>
                <a:gd name="T34" fmla="+- 0 714 338"/>
                <a:gd name="T35" fmla="*/ 714 h 2347"/>
                <a:gd name="T36" fmla="+- 0 865 743"/>
                <a:gd name="T37" fmla="*/ T36 w 5215"/>
                <a:gd name="T38" fmla="+- 0 655 338"/>
                <a:gd name="T39" fmla="*/ 655 h 2347"/>
                <a:gd name="T40" fmla="+- 0 907 743"/>
                <a:gd name="T41" fmla="*/ T40 w 5215"/>
                <a:gd name="T42" fmla="+- 0 600 338"/>
                <a:gd name="T43" fmla="*/ 600 h 2347"/>
                <a:gd name="T44" fmla="+- 0 953 743"/>
                <a:gd name="T45" fmla="*/ T44 w 5215"/>
                <a:gd name="T46" fmla="+- 0 548 338"/>
                <a:gd name="T47" fmla="*/ 548 h 2347"/>
                <a:gd name="T48" fmla="+- 0 1005 743"/>
                <a:gd name="T49" fmla="*/ T48 w 5215"/>
                <a:gd name="T50" fmla="+- 0 502 338"/>
                <a:gd name="T51" fmla="*/ 502 h 2347"/>
                <a:gd name="T52" fmla="+- 0 1060 743"/>
                <a:gd name="T53" fmla="*/ T52 w 5215"/>
                <a:gd name="T54" fmla="+- 0 460 338"/>
                <a:gd name="T55" fmla="*/ 460 h 2347"/>
                <a:gd name="T56" fmla="+- 0 1119 743"/>
                <a:gd name="T57" fmla="*/ T56 w 5215"/>
                <a:gd name="T58" fmla="+- 0 424 338"/>
                <a:gd name="T59" fmla="*/ 424 h 2347"/>
                <a:gd name="T60" fmla="+- 0 1182 743"/>
                <a:gd name="T61" fmla="*/ T60 w 5215"/>
                <a:gd name="T62" fmla="+- 0 394 338"/>
                <a:gd name="T63" fmla="*/ 394 h 2347"/>
                <a:gd name="T64" fmla="+- 0 1248 743"/>
                <a:gd name="T65" fmla="*/ T64 w 5215"/>
                <a:gd name="T66" fmla="+- 0 370 338"/>
                <a:gd name="T67" fmla="*/ 370 h 2347"/>
                <a:gd name="T68" fmla="+- 0 1317 743"/>
                <a:gd name="T69" fmla="*/ T68 w 5215"/>
                <a:gd name="T70" fmla="+- 0 352 338"/>
                <a:gd name="T71" fmla="*/ 352 h 2347"/>
                <a:gd name="T72" fmla="+- 0 1389 743"/>
                <a:gd name="T73" fmla="*/ T72 w 5215"/>
                <a:gd name="T74" fmla="+- 0 341 338"/>
                <a:gd name="T75" fmla="*/ 341 h 2347"/>
                <a:gd name="T76" fmla="+- 0 1463 743"/>
                <a:gd name="T77" fmla="*/ T76 w 5215"/>
                <a:gd name="T78" fmla="+- 0 338 338"/>
                <a:gd name="T79" fmla="*/ 338 h 2347"/>
                <a:gd name="T80" fmla="+- 0 5958 743"/>
                <a:gd name="T81" fmla="*/ T80 w 5215"/>
                <a:gd name="T82" fmla="+- 0 338 338"/>
                <a:gd name="T83" fmla="*/ 338 h 2347"/>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Lst>
              <a:rect l="0" t="0" r="r" b="b"/>
              <a:pathLst>
                <a:path w="5215" h="2347">
                  <a:moveTo>
                    <a:pt x="5215" y="0"/>
                  </a:moveTo>
                  <a:lnTo>
                    <a:pt x="5215" y="2346"/>
                  </a:lnTo>
                  <a:lnTo>
                    <a:pt x="0" y="2346"/>
                  </a:lnTo>
                  <a:lnTo>
                    <a:pt x="0" y="720"/>
                  </a:lnTo>
                  <a:lnTo>
                    <a:pt x="3" y="646"/>
                  </a:lnTo>
                  <a:lnTo>
                    <a:pt x="14" y="574"/>
                  </a:lnTo>
                  <a:lnTo>
                    <a:pt x="32" y="505"/>
                  </a:lnTo>
                  <a:lnTo>
                    <a:pt x="56" y="439"/>
                  </a:lnTo>
                  <a:lnTo>
                    <a:pt x="86" y="376"/>
                  </a:lnTo>
                  <a:lnTo>
                    <a:pt x="122" y="317"/>
                  </a:lnTo>
                  <a:lnTo>
                    <a:pt x="164" y="262"/>
                  </a:lnTo>
                  <a:lnTo>
                    <a:pt x="210" y="210"/>
                  </a:lnTo>
                  <a:lnTo>
                    <a:pt x="262" y="164"/>
                  </a:lnTo>
                  <a:lnTo>
                    <a:pt x="317" y="122"/>
                  </a:lnTo>
                  <a:lnTo>
                    <a:pt x="376" y="86"/>
                  </a:lnTo>
                  <a:lnTo>
                    <a:pt x="439" y="56"/>
                  </a:lnTo>
                  <a:lnTo>
                    <a:pt x="505" y="32"/>
                  </a:lnTo>
                  <a:lnTo>
                    <a:pt x="574" y="14"/>
                  </a:lnTo>
                  <a:lnTo>
                    <a:pt x="646" y="3"/>
                  </a:lnTo>
                  <a:lnTo>
                    <a:pt x="720" y="0"/>
                  </a:lnTo>
                  <a:lnTo>
                    <a:pt x="5215" y="0"/>
                  </a:lnTo>
                  <a:close/>
                </a:path>
              </a:pathLst>
            </a:custGeom>
            <a:noFill/>
            <a:ln w="3175">
              <a:solidFill>
                <a:srgbClr val="447BA0"/>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24" name="Freeform 344">
              <a:extLst>
                <a:ext uri="{FF2B5EF4-FFF2-40B4-BE49-F238E27FC236}">
                  <a16:creationId xmlns:a16="http://schemas.microsoft.com/office/drawing/2014/main" id="{26E88DC2-D7CC-276F-DF8D-7F5E4FC05EB1}"/>
                </a:ext>
              </a:extLst>
            </p:cNvPr>
            <p:cNvSpPr>
              <a:spLocks/>
            </p:cNvSpPr>
            <p:nvPr/>
          </p:nvSpPr>
          <p:spPr bwMode="auto">
            <a:xfrm>
              <a:off x="5175" y="340"/>
              <a:ext cx="780" cy="658"/>
            </a:xfrm>
            <a:custGeom>
              <a:avLst/>
              <a:gdLst>
                <a:gd name="T0" fmla="+- 0 5955 5175"/>
                <a:gd name="T1" fmla="*/ T0 w 780"/>
                <a:gd name="T2" fmla="+- 0 340 340"/>
                <a:gd name="T3" fmla="*/ 340 h 658"/>
                <a:gd name="T4" fmla="+- 0 5175 5175"/>
                <a:gd name="T5" fmla="*/ T4 w 780"/>
                <a:gd name="T6" fmla="+- 0 340 340"/>
                <a:gd name="T7" fmla="*/ 340 h 658"/>
                <a:gd name="T8" fmla="+- 0 5175 5175"/>
                <a:gd name="T9" fmla="*/ T8 w 780"/>
                <a:gd name="T10" fmla="+- 0 758 340"/>
                <a:gd name="T11" fmla="*/ 758 h 658"/>
                <a:gd name="T12" fmla="+- 0 5187 5175"/>
                <a:gd name="T13" fmla="*/ T12 w 780"/>
                <a:gd name="T14" fmla="+- 0 834 340"/>
                <a:gd name="T15" fmla="*/ 834 h 658"/>
                <a:gd name="T16" fmla="+- 0 5222 5175"/>
                <a:gd name="T17" fmla="*/ T16 w 780"/>
                <a:gd name="T18" fmla="+- 0 900 340"/>
                <a:gd name="T19" fmla="*/ 900 h 658"/>
                <a:gd name="T20" fmla="+- 0 5273 5175"/>
                <a:gd name="T21" fmla="*/ T20 w 780"/>
                <a:gd name="T22" fmla="+- 0 952 340"/>
                <a:gd name="T23" fmla="*/ 952 h 658"/>
                <a:gd name="T24" fmla="+- 0 5339 5175"/>
                <a:gd name="T25" fmla="*/ T24 w 780"/>
                <a:gd name="T26" fmla="+- 0 986 340"/>
                <a:gd name="T27" fmla="*/ 986 h 658"/>
                <a:gd name="T28" fmla="+- 0 5415 5175"/>
                <a:gd name="T29" fmla="*/ T28 w 780"/>
                <a:gd name="T30" fmla="+- 0 998 340"/>
                <a:gd name="T31" fmla="*/ 998 h 658"/>
                <a:gd name="T32" fmla="+- 0 5955 5175"/>
                <a:gd name="T33" fmla="*/ T32 w 780"/>
                <a:gd name="T34" fmla="+- 0 998 340"/>
                <a:gd name="T35" fmla="*/ 998 h 658"/>
                <a:gd name="T36" fmla="+- 0 5955 5175"/>
                <a:gd name="T37" fmla="*/ T36 w 780"/>
                <a:gd name="T38" fmla="+- 0 340 340"/>
                <a:gd name="T39" fmla="*/ 340 h 65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780" h="658">
                  <a:moveTo>
                    <a:pt x="780" y="0"/>
                  </a:moveTo>
                  <a:lnTo>
                    <a:pt x="0" y="0"/>
                  </a:lnTo>
                  <a:lnTo>
                    <a:pt x="0" y="418"/>
                  </a:lnTo>
                  <a:lnTo>
                    <a:pt x="12" y="494"/>
                  </a:lnTo>
                  <a:lnTo>
                    <a:pt x="47" y="560"/>
                  </a:lnTo>
                  <a:lnTo>
                    <a:pt x="98" y="612"/>
                  </a:lnTo>
                  <a:lnTo>
                    <a:pt x="164" y="646"/>
                  </a:lnTo>
                  <a:lnTo>
                    <a:pt x="240" y="658"/>
                  </a:lnTo>
                  <a:lnTo>
                    <a:pt x="780" y="658"/>
                  </a:lnTo>
                  <a:lnTo>
                    <a:pt x="780" y="0"/>
                  </a:lnTo>
                  <a:close/>
                </a:path>
              </a:pathLst>
            </a:custGeom>
            <a:solidFill>
              <a:srgbClr val="EC6E3E"/>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25" name="Text Box 343">
              <a:extLst>
                <a:ext uri="{FF2B5EF4-FFF2-40B4-BE49-F238E27FC236}">
                  <a16:creationId xmlns:a16="http://schemas.microsoft.com/office/drawing/2014/main" id="{410FFE90-7269-193C-AD3A-F037F510E942}"/>
                </a:ext>
              </a:extLst>
            </p:cNvPr>
            <p:cNvSpPr txBox="1">
              <a:spLocks noChangeArrowheads="1"/>
            </p:cNvSpPr>
            <p:nvPr/>
          </p:nvSpPr>
          <p:spPr bwMode="auto">
            <a:xfrm>
              <a:off x="5425" y="263"/>
              <a:ext cx="352" cy="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marL="0" marR="0" lvl="0" indent="0" defTabSz="914400" eaLnBrk="1" fontAlgn="auto" latinLnBrk="0" hangingPunct="1">
                <a:lnSpc>
                  <a:spcPct val="100000"/>
                </a:lnSpc>
                <a:spcBef>
                  <a:spcPts val="485"/>
                </a:spcBef>
                <a:spcAft>
                  <a:spcPts val="0"/>
                </a:spcAft>
                <a:buClrTx/>
                <a:buSzTx/>
                <a:buFontTx/>
                <a:buNone/>
                <a:tabLst/>
                <a:defRPr/>
              </a:pPr>
              <a:r>
                <a:rPr kumimoji="0" lang="en-US" sz="4800" b="0" i="1" u="none" strike="noStrike" kern="0" cap="none" spc="0" normalizeH="0" baseline="0" noProof="0">
                  <a:ln>
                    <a:noFill/>
                  </a:ln>
                  <a:solidFill>
                    <a:srgbClr val="FFFFFF"/>
                  </a:solidFill>
                  <a:effectLst/>
                  <a:uLnTx/>
                  <a:uFillTx/>
                  <a:latin typeface="Georgia" panose="02040502050405020303" pitchFamily="18" charset="0"/>
                  <a:ea typeface="Arial" panose="020B0604020202020204" pitchFamily="34" charset="0"/>
                </a:rPr>
                <a:t>1.</a:t>
              </a:r>
              <a:endParaRPr kumimoji="0" lang="en-US" sz="2400" b="0" i="0" u="none" strike="noStrike" kern="0" cap="none" spc="0" normalizeH="0" baseline="0" noProof="0">
                <a:ln>
                  <a:noFill/>
                </a:ln>
                <a:solidFill>
                  <a:sysClr val="windowText" lastClr="000000"/>
                </a:solidFill>
                <a:effectLst/>
                <a:uLnTx/>
                <a:uFillTx/>
                <a:latin typeface="Arial" panose="020B0604020202020204" pitchFamily="34" charset="0"/>
                <a:ea typeface="Arial" panose="020B0604020202020204" pitchFamily="34" charset="0"/>
              </a:endParaRPr>
            </a:p>
          </p:txBody>
        </p:sp>
        <p:sp>
          <p:nvSpPr>
            <p:cNvPr id="26" name="Text Box 342">
              <a:extLst>
                <a:ext uri="{FF2B5EF4-FFF2-40B4-BE49-F238E27FC236}">
                  <a16:creationId xmlns:a16="http://schemas.microsoft.com/office/drawing/2014/main" id="{B46E60EA-B076-7B34-C0B6-000370B3F3D0}"/>
                </a:ext>
              </a:extLst>
            </p:cNvPr>
            <p:cNvSpPr txBox="1">
              <a:spLocks noChangeArrowheads="1"/>
            </p:cNvSpPr>
            <p:nvPr/>
          </p:nvSpPr>
          <p:spPr bwMode="auto">
            <a:xfrm>
              <a:off x="1095" y="949"/>
              <a:ext cx="4682" cy="1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marL="0" marR="0" lvl="0" indent="0" defTabSz="914400" eaLnBrk="1" fontAlgn="auto" latinLnBrk="0" hangingPunct="1">
                <a:lnSpc>
                  <a:spcPct val="100000"/>
                </a:lnSpc>
                <a:spcBef>
                  <a:spcPts val="55"/>
                </a:spcBef>
                <a:spcAft>
                  <a:spcPts val="0"/>
                </a:spcAft>
                <a:buClrTx/>
                <a:buSzTx/>
                <a:buFontTx/>
                <a:buNone/>
                <a:tabLst/>
                <a:defRPr/>
              </a:pPr>
              <a:endParaRPr kumimoji="0" lang="en-US" sz="2000" b="1" i="0" u="none" strike="noStrike" kern="0" cap="none" spc="0" normalizeH="0" baseline="0" noProof="0" dirty="0">
                <a:ln>
                  <a:noFill/>
                </a:ln>
                <a:solidFill>
                  <a:srgbClr val="064F80"/>
                </a:solidFill>
                <a:effectLst/>
                <a:uLnTx/>
                <a:uFillTx/>
                <a:latin typeface="Arial Black" panose="020B0A04020102020204" pitchFamily="34" charset="0"/>
                <a:ea typeface="Arial" panose="020B0604020202020204" pitchFamily="34" charset="0"/>
              </a:endParaRPr>
            </a:p>
            <a:p>
              <a:pPr marL="0" marR="0" lvl="0" indent="0" defTabSz="914400" eaLnBrk="1" fontAlgn="auto" latinLnBrk="0" hangingPunct="1">
                <a:lnSpc>
                  <a:spcPct val="100000"/>
                </a:lnSpc>
                <a:spcBef>
                  <a:spcPts val="55"/>
                </a:spcBef>
                <a:spcAft>
                  <a:spcPts val="0"/>
                </a:spcAft>
                <a:buClrTx/>
                <a:buSzTx/>
                <a:buFontTx/>
                <a:buNone/>
                <a:tabLst/>
                <a:defRPr/>
              </a:pPr>
              <a:r>
                <a:rPr kumimoji="0" lang="en-US" sz="2000" b="1" i="0" u="none" strike="noStrike" kern="0" cap="none" spc="0" normalizeH="0" baseline="0" noProof="0" dirty="0">
                  <a:ln>
                    <a:noFill/>
                  </a:ln>
                  <a:solidFill>
                    <a:srgbClr val="064F80"/>
                  </a:solidFill>
                  <a:effectLst/>
                  <a:uLnTx/>
                  <a:uFillTx/>
                  <a:latin typeface="Arial Black" panose="020B0A04020102020204" pitchFamily="34" charset="0"/>
                  <a:ea typeface="Arial" panose="020B0604020202020204" pitchFamily="34" charset="0"/>
                </a:rPr>
                <a:t>Screening, referral to care and follow-up</a:t>
              </a:r>
              <a:endParaRPr kumimoji="0" lang="en-US" sz="2000" b="0" i="0" u="none" strike="noStrike" kern="0" cap="none" spc="0" normalizeH="0" baseline="0" noProof="0" dirty="0">
                <a:ln>
                  <a:noFill/>
                </a:ln>
                <a:solidFill>
                  <a:sysClr val="windowText" lastClr="000000"/>
                </a:solidFill>
                <a:effectLst/>
                <a:uLnTx/>
                <a:uFillTx/>
                <a:latin typeface="Arial" panose="020B0604020202020204" pitchFamily="34" charset="0"/>
                <a:ea typeface="Arial" panose="020B0604020202020204" pitchFamily="34" charset="0"/>
              </a:endParaRPr>
            </a:p>
            <a:p>
              <a:endParaRPr lang="en-US" sz="1600" b="1" dirty="0"/>
            </a:p>
            <a:p>
              <a:r>
                <a:rPr lang="en-US" sz="2000" b="1" dirty="0"/>
                <a:t>1.1 Screening and follow-up for co-occurring behavioral health, Physical health (e.g., cardiovascular disease, asthma, diabetes, obesity, HIV, hepatitis) conditions and preventive risk factors (e.g., wellness behaviors).</a:t>
              </a:r>
            </a:p>
            <a:p>
              <a:endParaRPr lang="en-US" sz="2000" b="1" dirty="0"/>
            </a:p>
            <a:p>
              <a:r>
                <a:rPr lang="en-US" sz="2000" b="1" dirty="0"/>
                <a:t>1.2 Facilitation of referrals and follow-up</a:t>
              </a:r>
            </a:p>
          </p:txBody>
        </p:sp>
      </p:grpSp>
      <p:sp>
        <p:nvSpPr>
          <p:cNvPr id="2" name="Title 1">
            <a:extLst>
              <a:ext uri="{FF2B5EF4-FFF2-40B4-BE49-F238E27FC236}">
                <a16:creationId xmlns:a16="http://schemas.microsoft.com/office/drawing/2014/main" id="{64B6274C-9822-B758-0E70-31E774F4326C}"/>
              </a:ext>
            </a:extLst>
          </p:cNvPr>
          <p:cNvSpPr>
            <a:spLocks noGrp="1"/>
          </p:cNvSpPr>
          <p:nvPr>
            <p:ph type="title"/>
          </p:nvPr>
        </p:nvSpPr>
        <p:spPr>
          <a:xfrm>
            <a:off x="3676556" y="857591"/>
            <a:ext cx="4459543" cy="1325563"/>
          </a:xfrm>
        </p:spPr>
        <p:txBody>
          <a:bodyPr/>
          <a:lstStyle/>
          <a:p>
            <a:r>
              <a:rPr lang="en-US" b="1" dirty="0"/>
              <a:t>Domain One!</a:t>
            </a:r>
          </a:p>
        </p:txBody>
      </p:sp>
    </p:spTree>
    <p:extLst>
      <p:ext uri="{BB962C8B-B14F-4D97-AF65-F5344CB8AC3E}">
        <p14:creationId xmlns:p14="http://schemas.microsoft.com/office/powerpoint/2010/main" val="42831314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18A780-ECA2-E4D0-B07D-713CACDC13D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7FE5B5C-BED7-BB81-E4C6-236BEDB3E125}"/>
              </a:ext>
            </a:extLst>
          </p:cNvPr>
          <p:cNvPicPr>
            <a:picLocks noChangeAspect="1"/>
          </p:cNvPicPr>
          <p:nvPr/>
        </p:nvPicPr>
        <p:blipFill>
          <a:blip r:embed="rId3"/>
          <a:stretch>
            <a:fillRect/>
          </a:stretch>
        </p:blipFill>
        <p:spPr>
          <a:xfrm>
            <a:off x="437367" y="55833"/>
            <a:ext cx="11317266" cy="6746334"/>
          </a:xfrm>
          <a:prstGeom prst="rect">
            <a:avLst/>
          </a:prstGeom>
        </p:spPr>
      </p:pic>
    </p:spTree>
    <p:extLst>
      <p:ext uri="{BB962C8B-B14F-4D97-AF65-F5344CB8AC3E}">
        <p14:creationId xmlns:p14="http://schemas.microsoft.com/office/powerpoint/2010/main" val="15624399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E2F04-CFD0-B04E-4A34-07B10EFB462B}"/>
              </a:ext>
            </a:extLst>
          </p:cNvPr>
          <p:cNvSpPr>
            <a:spLocks noGrp="1"/>
          </p:cNvSpPr>
          <p:nvPr>
            <p:ph type="title"/>
          </p:nvPr>
        </p:nvSpPr>
        <p:spPr>
          <a:xfrm>
            <a:off x="564874" y="365125"/>
            <a:ext cx="11062252" cy="539443"/>
          </a:xfrm>
        </p:spPr>
        <p:txBody>
          <a:bodyPr/>
          <a:lstStyle/>
          <a:p>
            <a:r>
              <a:rPr lang="en-US" b="1" dirty="0"/>
              <a:t>Historical Practice</a:t>
            </a:r>
          </a:p>
        </p:txBody>
      </p:sp>
      <p:sp>
        <p:nvSpPr>
          <p:cNvPr id="3" name="Content Placeholder 2">
            <a:extLst>
              <a:ext uri="{FF2B5EF4-FFF2-40B4-BE49-F238E27FC236}">
                <a16:creationId xmlns:a16="http://schemas.microsoft.com/office/drawing/2014/main" id="{553E699E-D128-854A-1840-2D8651E5DE31}"/>
              </a:ext>
            </a:extLst>
          </p:cNvPr>
          <p:cNvSpPr>
            <a:spLocks noGrp="1"/>
          </p:cNvSpPr>
          <p:nvPr>
            <p:ph idx="1"/>
          </p:nvPr>
        </p:nvSpPr>
        <p:spPr>
          <a:xfrm>
            <a:off x="260074" y="1114425"/>
            <a:ext cx="11062252" cy="3755095"/>
          </a:xfrm>
        </p:spPr>
        <p:txBody>
          <a:bodyPr/>
          <a:lstStyle/>
          <a:p>
            <a:pPr marL="0" marR="340360" indent="0">
              <a:lnSpc>
                <a:spcPct val="103000"/>
              </a:lnSpc>
              <a:spcBef>
                <a:spcPts val="260"/>
              </a:spcBef>
              <a:buNone/>
            </a:pPr>
            <a:endParaRPr lang="en-US" sz="3200" dirty="0">
              <a:latin typeface="Arial" panose="020B0604020202020204" pitchFamily="34" charset="0"/>
              <a:ea typeface="Arial" panose="020B0604020202020204" pitchFamily="34" charset="0"/>
            </a:endParaRPr>
          </a:p>
          <a:p>
            <a:pPr marR="340360">
              <a:lnSpc>
                <a:spcPct val="103000"/>
              </a:lnSpc>
              <a:spcBef>
                <a:spcPts val="260"/>
              </a:spcBef>
              <a:buFont typeface="Wingdings" panose="05000000000000000000" pitchFamily="2" charset="2"/>
              <a:buChar char="ü"/>
            </a:pPr>
            <a:r>
              <a:rPr lang="en-US" sz="3200" dirty="0">
                <a:solidFill>
                  <a:srgbClr val="393536"/>
                </a:solidFill>
                <a:effectLst/>
                <a:latin typeface="Arial" panose="020B0604020202020204" pitchFamily="34" charset="0"/>
                <a:ea typeface="Arial" panose="020B0604020202020204" pitchFamily="34" charset="0"/>
              </a:rPr>
              <a:t>Referral to</a:t>
            </a:r>
            <a:r>
              <a:rPr lang="en-US" sz="3200" dirty="0">
                <a:latin typeface="Arial" panose="020B0604020202020204" pitchFamily="34" charset="0"/>
                <a:ea typeface="Arial" panose="020B0604020202020204" pitchFamily="34" charset="0"/>
              </a:rPr>
              <a:t> </a:t>
            </a:r>
            <a:r>
              <a:rPr lang="en-US" sz="3200" dirty="0">
                <a:solidFill>
                  <a:srgbClr val="393536"/>
                </a:solidFill>
                <a:effectLst/>
                <a:latin typeface="Arial" panose="020B0604020202020204" pitchFamily="34" charset="0"/>
                <a:ea typeface="Arial" panose="020B0604020202020204" pitchFamily="34" charset="0"/>
              </a:rPr>
              <a:t>external behavioral or primary care</a:t>
            </a:r>
            <a:r>
              <a:rPr lang="en-US" sz="3200" dirty="0">
                <a:latin typeface="Arial" panose="020B0604020202020204" pitchFamily="34" charset="0"/>
                <a:ea typeface="Arial" panose="020B0604020202020204" pitchFamily="34" charset="0"/>
              </a:rPr>
              <a:t> </a:t>
            </a:r>
            <a:r>
              <a:rPr lang="en-US" sz="3200" spc="20" dirty="0">
                <a:solidFill>
                  <a:srgbClr val="393536"/>
                </a:solidFill>
                <a:effectLst/>
                <a:latin typeface="Arial" panose="020B0604020202020204" pitchFamily="34" charset="0"/>
                <a:ea typeface="Arial" panose="020B0604020202020204" pitchFamily="34" charset="0"/>
              </a:rPr>
              <a:t>provider(s)</a:t>
            </a:r>
            <a:r>
              <a:rPr lang="en-US" sz="3200" spc="-155" dirty="0">
                <a:solidFill>
                  <a:srgbClr val="393536"/>
                </a:solidFill>
                <a:effectLst/>
                <a:latin typeface="Arial" panose="020B0604020202020204" pitchFamily="34" charset="0"/>
                <a:ea typeface="Arial" panose="020B0604020202020204" pitchFamily="34" charset="0"/>
              </a:rPr>
              <a:t> triggered by self-report with </a:t>
            </a:r>
            <a:r>
              <a:rPr lang="en-US" sz="3200" spc="10" dirty="0">
                <a:solidFill>
                  <a:srgbClr val="393536"/>
                </a:solidFill>
                <a:effectLst/>
                <a:latin typeface="Arial" panose="020B0604020202020204" pitchFamily="34" charset="0"/>
                <a:ea typeface="Arial" panose="020B0604020202020204" pitchFamily="34" charset="0"/>
              </a:rPr>
              <a:t>no</a:t>
            </a:r>
            <a:r>
              <a:rPr lang="en-US" sz="3200" spc="-155" dirty="0">
                <a:solidFill>
                  <a:srgbClr val="393536"/>
                </a:solidFill>
                <a:effectLst/>
                <a:latin typeface="Arial" panose="020B0604020202020204" pitchFamily="34" charset="0"/>
                <a:ea typeface="Arial" panose="020B0604020202020204" pitchFamily="34" charset="0"/>
              </a:rPr>
              <a:t> </a:t>
            </a:r>
            <a:r>
              <a:rPr lang="en-US" sz="3200" spc="20" dirty="0">
                <a:solidFill>
                  <a:srgbClr val="393536"/>
                </a:solidFill>
                <a:effectLst/>
                <a:latin typeface="Arial" panose="020B0604020202020204" pitchFamily="34" charset="0"/>
                <a:ea typeface="Arial" panose="020B0604020202020204" pitchFamily="34" charset="0"/>
              </a:rPr>
              <a:t>systematic follow-up.</a:t>
            </a:r>
          </a:p>
          <a:p>
            <a:pPr marR="340360">
              <a:lnSpc>
                <a:spcPct val="103000"/>
              </a:lnSpc>
              <a:spcBef>
                <a:spcPts val="260"/>
              </a:spcBef>
              <a:buFont typeface="Wingdings" panose="05000000000000000000" pitchFamily="2" charset="2"/>
              <a:buChar char="ü"/>
            </a:pPr>
            <a:endParaRPr lang="en-US" sz="3200" spc="20" dirty="0">
              <a:solidFill>
                <a:srgbClr val="393536"/>
              </a:solidFill>
              <a:effectLst/>
              <a:latin typeface="Arial" panose="020B0604020202020204" pitchFamily="34" charset="0"/>
              <a:ea typeface="Arial" panose="020B0604020202020204" pitchFamily="34" charset="0"/>
            </a:endParaRPr>
          </a:p>
          <a:p>
            <a:pPr marR="340360">
              <a:lnSpc>
                <a:spcPct val="103000"/>
              </a:lnSpc>
              <a:spcBef>
                <a:spcPts val="260"/>
              </a:spcBef>
              <a:buFont typeface="Wingdings" panose="05000000000000000000" pitchFamily="2" charset="2"/>
              <a:buChar char="ü"/>
            </a:pPr>
            <a:r>
              <a:rPr lang="en-US" sz="3200" spc="20" dirty="0">
                <a:solidFill>
                  <a:srgbClr val="393536"/>
                </a:solidFill>
                <a:latin typeface="Arial" panose="020B0604020202020204" pitchFamily="34" charset="0"/>
                <a:ea typeface="Arial" panose="020B0604020202020204" pitchFamily="34" charset="0"/>
              </a:rPr>
              <a:t>No or minimal screening for physical health or substance use conditions.</a:t>
            </a:r>
            <a:endParaRPr lang="en-US" sz="3200" spc="20" dirty="0">
              <a:solidFill>
                <a:srgbClr val="393536"/>
              </a:solidFill>
              <a:effectLst/>
              <a:latin typeface="Arial" panose="020B0604020202020204" pitchFamily="34" charset="0"/>
              <a:ea typeface="Arial" panose="020B0604020202020204" pitchFamily="34" charset="0"/>
            </a:endParaRPr>
          </a:p>
          <a:p>
            <a:pPr marL="0" marR="340360" indent="0">
              <a:lnSpc>
                <a:spcPct val="103000"/>
              </a:lnSpc>
              <a:spcBef>
                <a:spcPts val="260"/>
              </a:spcBef>
              <a:buNone/>
            </a:pPr>
            <a:endParaRPr lang="en-US" sz="3200" spc="20" dirty="0">
              <a:solidFill>
                <a:srgbClr val="393536"/>
              </a:solidFill>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41240385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DED8F-504C-5C7E-041D-553D55B8E969}"/>
              </a:ext>
            </a:extLst>
          </p:cNvPr>
          <p:cNvSpPr>
            <a:spLocks noGrp="1"/>
          </p:cNvSpPr>
          <p:nvPr>
            <p:ph type="title"/>
          </p:nvPr>
        </p:nvSpPr>
        <p:spPr>
          <a:xfrm>
            <a:off x="564874" y="138984"/>
            <a:ext cx="11062252" cy="598436"/>
          </a:xfrm>
        </p:spPr>
        <p:txBody>
          <a:bodyPr/>
          <a:lstStyle/>
          <a:p>
            <a:r>
              <a:rPr lang="en-US" b="1" dirty="0"/>
              <a:t>Stage 1: Screening &amp; Enhanced Referral</a:t>
            </a:r>
          </a:p>
        </p:txBody>
      </p:sp>
      <p:sp>
        <p:nvSpPr>
          <p:cNvPr id="4" name="TextBox 3">
            <a:extLst>
              <a:ext uri="{FF2B5EF4-FFF2-40B4-BE49-F238E27FC236}">
                <a16:creationId xmlns:a16="http://schemas.microsoft.com/office/drawing/2014/main" id="{D86CA9DD-FCAE-E433-5032-1175B4774358}"/>
              </a:ext>
            </a:extLst>
          </p:cNvPr>
          <p:cNvSpPr txBox="1"/>
          <p:nvPr/>
        </p:nvSpPr>
        <p:spPr>
          <a:xfrm>
            <a:off x="230577" y="912207"/>
            <a:ext cx="11730846" cy="5085879"/>
          </a:xfrm>
          <a:prstGeom prst="rect">
            <a:avLst/>
          </a:prstGeom>
          <a:noFill/>
        </p:spPr>
        <p:txBody>
          <a:bodyPr wrap="square">
            <a:spAutoFit/>
          </a:bodyPr>
          <a:lstStyle/>
          <a:p>
            <a:pPr marL="506095" marR="163830" indent="-457200">
              <a:lnSpc>
                <a:spcPct val="103000"/>
              </a:lnSpc>
              <a:spcBef>
                <a:spcPts val="260"/>
              </a:spcBef>
              <a:buFont typeface="Wingdings" panose="05000000000000000000" pitchFamily="2" charset="2"/>
              <a:buChar char="ü"/>
            </a:pPr>
            <a:r>
              <a:rPr lang="en-US" sz="3200" dirty="0"/>
              <a:t>There is systematic screening for at least 1 or 2 high-prevalence cooccurring conditions or risk factors.</a:t>
            </a:r>
          </a:p>
          <a:p>
            <a:pPr marL="506095" marR="163830" indent="-457200">
              <a:lnSpc>
                <a:spcPct val="103000"/>
              </a:lnSpc>
              <a:spcBef>
                <a:spcPts val="260"/>
              </a:spcBef>
              <a:buFont typeface="Wingdings" panose="05000000000000000000" pitchFamily="2" charset="2"/>
              <a:buChar char="ü"/>
            </a:pPr>
            <a:r>
              <a:rPr lang="en-US" sz="3200" dirty="0"/>
              <a:t>For people with no existing provider or preference, majority of referrals go to a partner PH or BH provider with a formal arrangement. </a:t>
            </a:r>
          </a:p>
          <a:p>
            <a:pPr marL="506095" marR="163830" indent="-457200">
              <a:lnSpc>
                <a:spcPct val="103000"/>
              </a:lnSpc>
              <a:spcBef>
                <a:spcPts val="260"/>
              </a:spcBef>
              <a:buFont typeface="Wingdings" panose="05000000000000000000" pitchFamily="2" charset="2"/>
              <a:buChar char="ü"/>
            </a:pPr>
            <a:r>
              <a:rPr lang="en-US" sz="3200" dirty="0"/>
              <a:t>There is systematic tracking of referrals to ensure connection with both PH and BH services. </a:t>
            </a:r>
          </a:p>
          <a:p>
            <a:pPr marL="506095" marR="163830" indent="-457200">
              <a:lnSpc>
                <a:spcPct val="103000"/>
              </a:lnSpc>
              <a:spcBef>
                <a:spcPts val="260"/>
              </a:spcBef>
              <a:buFont typeface="Wingdings" panose="05000000000000000000" pitchFamily="2" charset="2"/>
              <a:buChar char="ü"/>
            </a:pPr>
            <a:r>
              <a:rPr lang="en-US" sz="3200" dirty="0"/>
              <a:t>There is an expectation of and method for routine information sharing between PH and BH partners to track ongoing f/u.</a:t>
            </a:r>
          </a:p>
          <a:p>
            <a:pPr marL="506095" marR="163830" indent="-457200">
              <a:lnSpc>
                <a:spcPct val="103000"/>
              </a:lnSpc>
              <a:spcBef>
                <a:spcPts val="260"/>
              </a:spcBef>
              <a:buFont typeface="Wingdings" panose="05000000000000000000" pitchFamily="2" charset="2"/>
              <a:buChar char="ü"/>
            </a:pPr>
            <a:endParaRPr lang="en-US" dirty="0"/>
          </a:p>
        </p:txBody>
      </p:sp>
    </p:spTree>
    <p:extLst>
      <p:ext uri="{BB962C8B-B14F-4D97-AF65-F5344CB8AC3E}">
        <p14:creationId xmlns:p14="http://schemas.microsoft.com/office/powerpoint/2010/main" val="35364945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48620D-ED23-E604-28F3-7403F37E22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BAF897-CE5E-EA7B-5C73-CB2EE96431C3}"/>
              </a:ext>
            </a:extLst>
          </p:cNvPr>
          <p:cNvSpPr>
            <a:spLocks noGrp="1"/>
          </p:cNvSpPr>
          <p:nvPr>
            <p:ph type="title"/>
          </p:nvPr>
        </p:nvSpPr>
        <p:spPr>
          <a:xfrm>
            <a:off x="230577" y="79991"/>
            <a:ext cx="11062252" cy="726256"/>
          </a:xfrm>
        </p:spPr>
        <p:txBody>
          <a:bodyPr/>
          <a:lstStyle/>
          <a:p>
            <a:r>
              <a:rPr lang="en-US" b="1" dirty="0"/>
              <a:t>Stage 2: Care Management &amp; Consultation</a:t>
            </a:r>
          </a:p>
        </p:txBody>
      </p:sp>
      <p:sp>
        <p:nvSpPr>
          <p:cNvPr id="7" name="TextBox 6">
            <a:extLst>
              <a:ext uri="{FF2B5EF4-FFF2-40B4-BE49-F238E27FC236}">
                <a16:creationId xmlns:a16="http://schemas.microsoft.com/office/drawing/2014/main" id="{B4F9F543-D441-AAD9-2BF9-3D1DA2793CA6}"/>
              </a:ext>
            </a:extLst>
          </p:cNvPr>
          <p:cNvSpPr txBox="1"/>
          <p:nvPr/>
        </p:nvSpPr>
        <p:spPr>
          <a:xfrm>
            <a:off x="154377" y="875299"/>
            <a:ext cx="11730846" cy="4792530"/>
          </a:xfrm>
          <a:prstGeom prst="rect">
            <a:avLst/>
          </a:prstGeom>
          <a:noFill/>
        </p:spPr>
        <p:txBody>
          <a:bodyPr wrap="square">
            <a:spAutoFit/>
          </a:bodyPr>
          <a:lstStyle/>
          <a:p>
            <a:pPr marL="506095" marR="55880" indent="-457200">
              <a:lnSpc>
                <a:spcPct val="103000"/>
              </a:lnSpc>
              <a:spcBef>
                <a:spcPts val="260"/>
              </a:spcBef>
              <a:buFont typeface="Wingdings" panose="05000000000000000000" pitchFamily="2" charset="2"/>
              <a:buChar char="ü"/>
            </a:pPr>
            <a:r>
              <a:rPr lang="en-US" sz="3200" dirty="0"/>
              <a:t>Systematic screening for at least 2 or 3 high-prevalence co-occurring conditions and risk factors. </a:t>
            </a:r>
          </a:p>
          <a:p>
            <a:pPr marL="506095" marR="55880" indent="-457200">
              <a:lnSpc>
                <a:spcPct val="103000"/>
              </a:lnSpc>
              <a:spcBef>
                <a:spcPts val="260"/>
              </a:spcBef>
              <a:buFont typeface="Wingdings" panose="05000000000000000000" pitchFamily="2" charset="2"/>
              <a:buChar char="ü"/>
            </a:pPr>
            <a:r>
              <a:rPr lang="en-US" sz="3200" dirty="0"/>
              <a:t>A designated team member is responsible for tracking screening processes and results. </a:t>
            </a:r>
          </a:p>
          <a:p>
            <a:pPr marL="506095" marR="55880" indent="-457200">
              <a:lnSpc>
                <a:spcPct val="103000"/>
              </a:lnSpc>
              <a:spcBef>
                <a:spcPts val="260"/>
              </a:spcBef>
              <a:buFont typeface="Wingdings" panose="05000000000000000000" pitchFamily="2" charset="2"/>
              <a:buChar char="ü"/>
            </a:pPr>
            <a:r>
              <a:rPr lang="en-US" sz="3200" dirty="0"/>
              <a:t>Data on screening outcomes and f/u is systematically collected.</a:t>
            </a:r>
          </a:p>
          <a:p>
            <a:pPr marL="506095" marR="55880" indent="-457200">
              <a:lnSpc>
                <a:spcPct val="103000"/>
              </a:lnSpc>
              <a:spcBef>
                <a:spcPts val="260"/>
              </a:spcBef>
              <a:buFont typeface="Wingdings" panose="05000000000000000000" pitchFamily="2" charset="2"/>
              <a:buChar char="ü"/>
            </a:pPr>
            <a:r>
              <a:rPr lang="en-US" sz="3200" dirty="0"/>
              <a:t>An integrated team member routinely facilitates connection with and referrals for people with positive screens. . </a:t>
            </a:r>
          </a:p>
          <a:p>
            <a:pPr marL="506095" marR="55880" indent="-457200">
              <a:lnSpc>
                <a:spcPct val="103000"/>
              </a:lnSpc>
              <a:spcBef>
                <a:spcPts val="260"/>
              </a:spcBef>
              <a:buFont typeface="Wingdings" panose="05000000000000000000" pitchFamily="2" charset="2"/>
              <a:buChar char="ü"/>
            </a:pPr>
            <a:r>
              <a:rPr lang="en-US" sz="3200" dirty="0"/>
              <a:t>A designated team member is responsible for tracking referrals and coordinating information sharing to track f/u.</a:t>
            </a:r>
          </a:p>
        </p:txBody>
      </p:sp>
    </p:spTree>
    <p:extLst>
      <p:ext uri="{BB962C8B-B14F-4D97-AF65-F5344CB8AC3E}">
        <p14:creationId xmlns:p14="http://schemas.microsoft.com/office/powerpoint/2010/main" val="22970059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F16C7B-66A3-F757-E97C-FE3347B65C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AC3080-81ED-4026-BAC2-43916AB9911D}"/>
              </a:ext>
            </a:extLst>
          </p:cNvPr>
          <p:cNvSpPr>
            <a:spLocks noGrp="1"/>
          </p:cNvSpPr>
          <p:nvPr>
            <p:ph type="title"/>
          </p:nvPr>
        </p:nvSpPr>
        <p:spPr>
          <a:xfrm>
            <a:off x="83572" y="408704"/>
            <a:ext cx="11838039" cy="618101"/>
          </a:xfrm>
        </p:spPr>
        <p:txBody>
          <a:bodyPr/>
          <a:lstStyle/>
          <a:p>
            <a:r>
              <a:rPr lang="en-US" dirty="0"/>
              <a:t>Stage 3: Comprehensive Tx &amp; Pop. Health Management</a:t>
            </a:r>
          </a:p>
        </p:txBody>
      </p:sp>
      <p:sp>
        <p:nvSpPr>
          <p:cNvPr id="5" name="TextBox 4">
            <a:extLst>
              <a:ext uri="{FF2B5EF4-FFF2-40B4-BE49-F238E27FC236}">
                <a16:creationId xmlns:a16="http://schemas.microsoft.com/office/drawing/2014/main" id="{B07D765E-F141-ED92-5EC5-072F41AE0CE8}"/>
              </a:ext>
            </a:extLst>
          </p:cNvPr>
          <p:cNvSpPr txBox="1"/>
          <p:nvPr/>
        </p:nvSpPr>
        <p:spPr>
          <a:xfrm>
            <a:off x="83572" y="1403770"/>
            <a:ext cx="12024852" cy="4186146"/>
          </a:xfrm>
          <a:prstGeom prst="rect">
            <a:avLst/>
          </a:prstGeom>
          <a:noFill/>
        </p:spPr>
        <p:txBody>
          <a:bodyPr wrap="square">
            <a:spAutoFit/>
          </a:bodyPr>
          <a:lstStyle/>
          <a:p>
            <a:pPr marL="506095" marR="278130" indent="-457200">
              <a:lnSpc>
                <a:spcPct val="103000"/>
              </a:lnSpc>
              <a:spcBef>
                <a:spcPts val="260"/>
              </a:spcBef>
              <a:buFont typeface="Wingdings" panose="05000000000000000000" pitchFamily="2" charset="2"/>
              <a:buChar char="ü"/>
            </a:pPr>
            <a:r>
              <a:rPr lang="en-US" sz="2800" dirty="0"/>
              <a:t>Systematic screening for at least 3 or 4 high-prevalence co-occurring conditions or risk factors. </a:t>
            </a:r>
          </a:p>
          <a:p>
            <a:pPr marL="506095" marR="278130" indent="-457200">
              <a:lnSpc>
                <a:spcPct val="103000"/>
              </a:lnSpc>
              <a:spcBef>
                <a:spcPts val="260"/>
              </a:spcBef>
              <a:buFont typeface="Wingdings" panose="05000000000000000000" pitchFamily="2" charset="2"/>
              <a:buChar char="ü"/>
            </a:pPr>
            <a:r>
              <a:rPr lang="en-US" sz="2800" dirty="0"/>
              <a:t>There is capacity for data registries on screening, f/u processes and results. There is capacity for using data system to stratify population stages of need </a:t>
            </a:r>
          </a:p>
          <a:p>
            <a:pPr marL="506095" marR="278130" indent="-457200">
              <a:lnSpc>
                <a:spcPct val="103000"/>
              </a:lnSpc>
              <a:spcBef>
                <a:spcPts val="260"/>
              </a:spcBef>
              <a:buFont typeface="Wingdings" panose="05000000000000000000" pitchFamily="2" charset="2"/>
              <a:buChar char="ü"/>
            </a:pPr>
            <a:r>
              <a:rPr lang="en-US" sz="2800" dirty="0"/>
              <a:t>BH and PH providers function as an integrated team in one or more locations and are jointly accountable for ensuring referred individuals are engaged and receive both services. </a:t>
            </a:r>
          </a:p>
          <a:p>
            <a:pPr marL="506095" marR="278130" indent="-457200">
              <a:lnSpc>
                <a:spcPct val="103000"/>
              </a:lnSpc>
              <a:spcBef>
                <a:spcPts val="260"/>
              </a:spcBef>
              <a:buFont typeface="Wingdings" panose="05000000000000000000" pitchFamily="2" charset="2"/>
              <a:buChar char="ü"/>
            </a:pPr>
            <a:r>
              <a:rPr lang="en-US" sz="2800" dirty="0"/>
              <a:t>BH and PH providers routinely and electronically share/receive information about referral and f/u.</a:t>
            </a:r>
          </a:p>
        </p:txBody>
      </p:sp>
    </p:spTree>
    <p:extLst>
      <p:ext uri="{BB962C8B-B14F-4D97-AF65-F5344CB8AC3E}">
        <p14:creationId xmlns:p14="http://schemas.microsoft.com/office/powerpoint/2010/main" val="2781978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12F22E-21EB-AFEC-3C85-2AD4972208DA}"/>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EBF01D4-4067-92A5-435C-54AD20835B63}"/>
              </a:ext>
            </a:extLst>
          </p:cNvPr>
          <p:cNvSpPr>
            <a:spLocks noGrp="1"/>
          </p:cNvSpPr>
          <p:nvPr>
            <p:ph type="sldNum" sz="quarter" idx="12"/>
          </p:nvPr>
        </p:nvSpPr>
        <p:spPr/>
        <p:txBody>
          <a:bodyPr/>
          <a:lstStyle/>
          <a:p>
            <a:fld id="{A7DFA607-A124-9F44-878D-A4DCC5193B17}" type="slidenum">
              <a:rPr lang="en-US" smtClean="0"/>
              <a:t>38</a:t>
            </a:fld>
            <a:endParaRPr lang="en-US"/>
          </a:p>
        </p:txBody>
      </p:sp>
      <p:sp>
        <p:nvSpPr>
          <p:cNvPr id="4" name="Title 1">
            <a:extLst>
              <a:ext uri="{FF2B5EF4-FFF2-40B4-BE49-F238E27FC236}">
                <a16:creationId xmlns:a16="http://schemas.microsoft.com/office/drawing/2014/main" id="{FF4477F6-04B3-833B-8CF8-829F4C61118F}"/>
              </a:ext>
            </a:extLst>
          </p:cNvPr>
          <p:cNvSpPr>
            <a:spLocks noGrp="1"/>
          </p:cNvSpPr>
          <p:nvPr>
            <p:ph type="title"/>
          </p:nvPr>
        </p:nvSpPr>
        <p:spPr>
          <a:xfrm>
            <a:off x="2050774" y="122635"/>
            <a:ext cx="8090451" cy="756401"/>
          </a:xfrm>
        </p:spPr>
        <p:txBody>
          <a:bodyPr>
            <a:normAutofit fontScale="90000"/>
          </a:bodyPr>
          <a:lstStyle/>
          <a:p>
            <a:r>
              <a:rPr lang="en-US" sz="5400" b="1" dirty="0"/>
              <a:t>Developing Your Action Plan</a:t>
            </a:r>
          </a:p>
        </p:txBody>
      </p:sp>
      <p:sp>
        <p:nvSpPr>
          <p:cNvPr id="7" name="TextBox 6">
            <a:extLst>
              <a:ext uri="{FF2B5EF4-FFF2-40B4-BE49-F238E27FC236}">
                <a16:creationId xmlns:a16="http://schemas.microsoft.com/office/drawing/2014/main" id="{9AC82281-A737-06BB-1790-15388B2A7176}"/>
              </a:ext>
            </a:extLst>
          </p:cNvPr>
          <p:cNvSpPr txBox="1"/>
          <p:nvPr/>
        </p:nvSpPr>
        <p:spPr>
          <a:xfrm>
            <a:off x="505193" y="1401742"/>
            <a:ext cx="11488098" cy="4585871"/>
          </a:xfrm>
          <a:prstGeom prst="rect">
            <a:avLst/>
          </a:prstGeom>
          <a:noFill/>
        </p:spPr>
        <p:txBody>
          <a:bodyPr wrap="square">
            <a:spAutoFit/>
          </a:bodyPr>
          <a:lstStyle/>
          <a:p>
            <a:r>
              <a:rPr lang="en-US" sz="2400" dirty="0"/>
              <a:t>Based on what we have discussed, meet with your small group and identify potential action plans for your team. Right now, you are generating ideas that will be shared with your team, and your team will choose one plan. </a:t>
            </a:r>
          </a:p>
          <a:p>
            <a:endParaRPr lang="en-US" sz="2400" b="1" dirty="0"/>
          </a:p>
          <a:p>
            <a:r>
              <a:rPr lang="en-US" sz="2400" b="1" dirty="0"/>
              <a:t>This is a small action plan, can be done and measured in 30-60 days. </a:t>
            </a:r>
            <a:endParaRPr lang="en-US" sz="2400" b="1" dirty="0">
              <a:ea typeface="Calibri"/>
              <a:cs typeface="Calibri"/>
            </a:endParaRPr>
          </a:p>
          <a:p>
            <a:pPr marL="342900" indent="-342900">
              <a:buChar char="•"/>
            </a:pPr>
            <a:r>
              <a:rPr lang="en-US" sz="2400" i="1" dirty="0"/>
              <a:t>What will you do differently in your work? </a:t>
            </a:r>
          </a:p>
          <a:p>
            <a:pPr marL="342900" indent="-342900">
              <a:buChar char="•"/>
            </a:pPr>
            <a:r>
              <a:rPr lang="en-US" sz="2400" i="1" dirty="0"/>
              <a:t>What is the change you want to take back to your team?  </a:t>
            </a:r>
            <a:endParaRPr lang="en-US" sz="2400" i="1" dirty="0">
              <a:ea typeface="Calibri" panose="020F0502020204030204"/>
              <a:cs typeface="Calibri" panose="020F0502020204030204"/>
            </a:endParaRPr>
          </a:p>
          <a:p>
            <a:pPr marL="342900" indent="-342900">
              <a:buChar char="•"/>
            </a:pPr>
            <a:r>
              <a:rPr lang="en-US" sz="2400" i="1" dirty="0"/>
              <a:t>What will be different/better for clients if you do this? </a:t>
            </a:r>
            <a:endParaRPr lang="en-US" sz="2400" i="1" dirty="0">
              <a:ea typeface="Calibri" panose="020F0502020204030204"/>
              <a:cs typeface="Calibri" panose="020F0502020204030204"/>
            </a:endParaRPr>
          </a:p>
          <a:p>
            <a:pPr marL="342900" indent="-342900">
              <a:buChar char="•"/>
            </a:pPr>
            <a:r>
              <a:rPr lang="en-US" sz="2400" i="1" dirty="0"/>
              <a:t>Is it small enough to be doable in 30-60 days and clear enough that you will know it is done?</a:t>
            </a:r>
            <a:endParaRPr lang="en-US" sz="2400" i="1" dirty="0">
              <a:ea typeface="Calibri" panose="020F0502020204030204"/>
              <a:cs typeface="Calibri" panose="020F0502020204030204"/>
            </a:endParaRPr>
          </a:p>
          <a:p>
            <a:pPr algn="ctr"/>
            <a:r>
              <a:rPr lang="en-US" sz="2600" b="1" i="1" dirty="0"/>
              <a:t>Please write it down!!</a:t>
            </a:r>
          </a:p>
          <a:p>
            <a:pPr algn="ctr"/>
            <a:r>
              <a:rPr lang="en-US" sz="2600" b="1" i="1" dirty="0"/>
              <a:t>Be ready to report out!</a:t>
            </a:r>
          </a:p>
        </p:txBody>
      </p:sp>
    </p:spTree>
    <p:extLst>
      <p:ext uri="{BB962C8B-B14F-4D97-AF65-F5344CB8AC3E}">
        <p14:creationId xmlns:p14="http://schemas.microsoft.com/office/powerpoint/2010/main" val="915589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4BD41707-25A2-E7E8-A040-EB8F09DA0B8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381001"/>
            <a:ext cx="7543800" cy="543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89126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92081-ED85-4129-B35E-1B2D85694C3D}"/>
              </a:ext>
            </a:extLst>
          </p:cNvPr>
          <p:cNvSpPr>
            <a:spLocks noGrp="1"/>
          </p:cNvSpPr>
          <p:nvPr>
            <p:ph type="title"/>
          </p:nvPr>
        </p:nvSpPr>
        <p:spPr>
          <a:xfrm>
            <a:off x="1943100" y="118523"/>
            <a:ext cx="8229600" cy="639762"/>
          </a:xfrm>
        </p:spPr>
        <p:txBody>
          <a:bodyPr/>
          <a:lstStyle/>
          <a:p>
            <a:pPr algn="ctr"/>
            <a:r>
              <a:rPr lang="en-US" b="1" dirty="0">
                <a:solidFill>
                  <a:srgbClr val="FF0000"/>
                </a:solidFill>
              </a:rPr>
              <a:t>Resources</a:t>
            </a:r>
          </a:p>
        </p:txBody>
      </p:sp>
      <p:sp>
        <p:nvSpPr>
          <p:cNvPr id="4" name="Rectangle 3">
            <a:extLst>
              <a:ext uri="{FF2B5EF4-FFF2-40B4-BE49-F238E27FC236}">
                <a16:creationId xmlns:a16="http://schemas.microsoft.com/office/drawing/2014/main" id="{2DCA162E-411E-4183-8544-DCD5EBDB46CA}"/>
              </a:ext>
            </a:extLst>
          </p:cNvPr>
          <p:cNvSpPr/>
          <p:nvPr/>
        </p:nvSpPr>
        <p:spPr>
          <a:xfrm>
            <a:off x="1714500" y="2438400"/>
            <a:ext cx="8763000" cy="230832"/>
          </a:xfrm>
          <a:prstGeom prst="rect">
            <a:avLst/>
          </a:prstGeom>
        </p:spPr>
        <p:txBody>
          <a:bodyPr wrap="square">
            <a:spAutoFit/>
          </a:bodyPr>
          <a:lstStyle/>
          <a:p>
            <a:r>
              <a:rPr lang="en-US" sz="900" dirty="0"/>
              <a:t> </a:t>
            </a:r>
          </a:p>
        </p:txBody>
      </p:sp>
      <p:sp>
        <p:nvSpPr>
          <p:cNvPr id="6" name="Rectangle 5">
            <a:extLst>
              <a:ext uri="{FF2B5EF4-FFF2-40B4-BE49-F238E27FC236}">
                <a16:creationId xmlns:a16="http://schemas.microsoft.com/office/drawing/2014/main" id="{B10A8632-C68A-4DFD-8937-05191851D1DB}"/>
              </a:ext>
            </a:extLst>
          </p:cNvPr>
          <p:cNvSpPr/>
          <p:nvPr/>
        </p:nvSpPr>
        <p:spPr>
          <a:xfrm>
            <a:off x="1714500" y="733704"/>
            <a:ext cx="8763000" cy="5516895"/>
          </a:xfrm>
          <a:prstGeom prst="rect">
            <a:avLst/>
          </a:prstGeom>
        </p:spPr>
        <p:txBody>
          <a:bodyPr wrap="square">
            <a:spAutoFit/>
          </a:bodyPr>
          <a:lstStyle/>
          <a:p>
            <a:pPr algn="ctr"/>
            <a:r>
              <a:rPr lang="en-US" dirty="0"/>
              <a:t> </a:t>
            </a:r>
            <a:r>
              <a:rPr lang="en-US" b="1" dirty="0"/>
              <a:t>Agency for Healthcare Research and Quality (AHRQ) </a:t>
            </a:r>
            <a:r>
              <a:rPr lang="en-US" sz="1400" dirty="0">
                <a:hlinkClick r:id="rId2"/>
              </a:rPr>
              <a:t>https://integrationacademy.ahrq.gov/</a:t>
            </a:r>
            <a:endParaRPr lang="en-US" sz="1400" dirty="0"/>
          </a:p>
          <a:p>
            <a:pPr algn="ctr"/>
            <a:endParaRPr lang="en-US" sz="1400" dirty="0"/>
          </a:p>
          <a:p>
            <a:pPr algn="ctr"/>
            <a:r>
              <a:rPr lang="en-US" b="1" dirty="0"/>
              <a:t>SAMHSA – Center of Excellence for Integrated Health Solutions  </a:t>
            </a:r>
            <a:r>
              <a:rPr lang="en-US" sz="1400" dirty="0">
                <a:hlinkClick r:id="rId3"/>
              </a:rPr>
              <a:t>https://www.thenationalcouncil.org/program/center-of-excellence/</a:t>
            </a:r>
            <a:endParaRPr lang="en-US" sz="1400" dirty="0"/>
          </a:p>
          <a:p>
            <a:pPr algn="ctr"/>
            <a:r>
              <a:rPr lang="en-US" sz="1400" dirty="0"/>
              <a:t> </a:t>
            </a:r>
          </a:p>
          <a:p>
            <a:pPr algn="ctr"/>
            <a:r>
              <a:rPr lang="en-US" b="1" dirty="0"/>
              <a:t>Integrated Care Resource Center (ICRC)</a:t>
            </a:r>
          </a:p>
          <a:p>
            <a:pPr algn="ctr"/>
            <a:r>
              <a:rPr lang="en-US" sz="1050" dirty="0"/>
              <a:t>(Focus is on State Level Integration Efforts)</a:t>
            </a:r>
          </a:p>
          <a:p>
            <a:pPr algn="ctr"/>
            <a:r>
              <a:rPr lang="en-US" sz="1400" dirty="0">
                <a:hlinkClick r:id="rId4"/>
              </a:rPr>
              <a:t>https://www.integratedcareresourcecenter.com/state-integration-activities</a:t>
            </a:r>
            <a:endParaRPr lang="en-US" sz="1400" dirty="0"/>
          </a:p>
          <a:p>
            <a:pPr algn="ctr"/>
            <a:endParaRPr lang="en-US" sz="1400" dirty="0"/>
          </a:p>
          <a:p>
            <a:pPr algn="ctr"/>
            <a:r>
              <a:rPr lang="en-US" b="1" dirty="0"/>
              <a:t>Center of Excellence Oral Health Paper</a:t>
            </a:r>
          </a:p>
          <a:p>
            <a:pPr algn="ctr"/>
            <a:r>
              <a:rPr lang="en-US" sz="1400" dirty="0">
                <a:hlinkClick r:id="rId5"/>
              </a:rPr>
              <a:t>https://www.thenationalcouncil.org/wp-content/uploads/2022/06/2022.06.23_NC_CoE_OralhealthMentalHealthSubstanceUseChallenges_Toolkit.pdf</a:t>
            </a:r>
            <a:endParaRPr lang="en-US" sz="1400" dirty="0"/>
          </a:p>
          <a:p>
            <a:pPr algn="ctr"/>
            <a:endParaRPr lang="en-US" dirty="0"/>
          </a:p>
          <a:p>
            <a:pPr algn="ctr"/>
            <a:r>
              <a:rPr lang="en-US" b="1" dirty="0"/>
              <a:t>Comprehensive Integrated Health (CHI)</a:t>
            </a:r>
          </a:p>
          <a:p>
            <a:pPr algn="ctr"/>
            <a:r>
              <a:rPr lang="en-US" sz="1400" dirty="0">
                <a:hlinkClick r:id="rId6"/>
              </a:rPr>
              <a:t>https://www.thenationalcouncil.org/resources/the-comprehensive-healthcare-integration-framework/</a:t>
            </a:r>
            <a:endParaRPr lang="en-US" sz="1400" dirty="0"/>
          </a:p>
          <a:p>
            <a:pPr algn="ctr"/>
            <a:endParaRPr lang="en-US" sz="1400" dirty="0"/>
          </a:p>
          <a:p>
            <a:pPr algn="ctr"/>
            <a:r>
              <a:rPr lang="en-US" b="1" dirty="0"/>
              <a:t>Health Care Access Research and Developmental Disabilities (H-CARDD)</a:t>
            </a:r>
            <a:endParaRPr lang="en-US" dirty="0"/>
          </a:p>
          <a:p>
            <a:pPr algn="ctr"/>
            <a:r>
              <a:rPr lang="en-US" dirty="0">
                <a:hlinkClick r:id="rId7"/>
              </a:rPr>
              <a:t>https://www.camh.ca/en/professionals/professionals--projects/hcardd/health-care-resources</a:t>
            </a:r>
            <a:endParaRPr lang="en-US" dirty="0"/>
          </a:p>
          <a:p>
            <a:pPr algn="ctr"/>
            <a:r>
              <a:rPr lang="en-US" dirty="0">
                <a:hlinkClick r:id="rId8"/>
              </a:rPr>
              <a:t>https://www.camh.ca/en/professionals/professionals--projects/hcardd/health-care-resources/clinicians-and-service-providers</a:t>
            </a:r>
            <a:endParaRPr lang="en-US" dirty="0"/>
          </a:p>
          <a:p>
            <a:pPr algn="ctr"/>
            <a:endParaRPr lang="en-US" dirty="0"/>
          </a:p>
        </p:txBody>
      </p:sp>
    </p:spTree>
    <p:extLst>
      <p:ext uri="{BB962C8B-B14F-4D97-AF65-F5344CB8AC3E}">
        <p14:creationId xmlns:p14="http://schemas.microsoft.com/office/powerpoint/2010/main" val="39602153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EBE2FE79103C144A1824F3C2D840014" ma:contentTypeVersion="9" ma:contentTypeDescription="Create a new document." ma:contentTypeScope="" ma:versionID="e78ac8f4ab82bf53a511abccacd45302">
  <xsd:schema xmlns:xsd="http://www.w3.org/2001/XMLSchema" xmlns:xs="http://www.w3.org/2001/XMLSchema" xmlns:p="http://schemas.microsoft.com/office/2006/metadata/properties" xmlns:ns2="8a60fc0f-323a-4cb7-9d44-e3852540ec4d" targetNamespace="http://schemas.microsoft.com/office/2006/metadata/properties" ma:root="true" ma:fieldsID="9d0d3a07c547085e2a5e08ef38d3a11b" ns2:_="">
    <xsd:import namespace="8a60fc0f-323a-4cb7-9d44-e3852540ec4d"/>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a60fc0f-323a-4cb7-9d44-e3852540ec4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4A28F06-5E66-47D3-8279-F1E22C95096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a60fc0f-323a-4cb7-9d44-e3852540ec4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F508E97-6112-4233-A5FF-B958948D95EC}">
  <ds:schemaRefs>
    <ds:schemaRef ds:uri="http://schemas.microsoft.com/sharepoint/v3/contenttype/forms"/>
  </ds:schemaRefs>
</ds:datastoreItem>
</file>

<file path=customXml/itemProps3.xml><?xml version="1.0" encoding="utf-8"?>
<ds:datastoreItem xmlns:ds="http://schemas.openxmlformats.org/officeDocument/2006/customXml" ds:itemID="{AB1769F4-A74F-4F03-A89E-545069944202}">
  <ds:schemaRefs>
    <ds:schemaRef ds:uri="http://purl.org/dc/terms/"/>
    <ds:schemaRef ds:uri="http://schemas.microsoft.com/office/2006/documentManagement/types"/>
    <ds:schemaRef ds:uri="http://purl.org/dc/dcmitype/"/>
    <ds:schemaRef ds:uri="http://schemas.microsoft.com/office/2006/metadata/properties"/>
    <ds:schemaRef ds:uri="http://www.w3.org/XML/1998/namespace"/>
    <ds:schemaRef ds:uri="http://purl.org/dc/elements/1.1/"/>
    <ds:schemaRef ds:uri="http://schemas.openxmlformats.org/package/2006/metadata/core-properties"/>
    <ds:schemaRef ds:uri="http://schemas.microsoft.com/office/infopath/2007/PartnerControls"/>
    <ds:schemaRef ds:uri="8a60fc0f-323a-4cb7-9d44-e3852540ec4d"/>
  </ds:schemaRefs>
</ds:datastoreItem>
</file>

<file path=docProps/app.xml><?xml version="1.0" encoding="utf-8"?>
<Properties xmlns="http://schemas.openxmlformats.org/officeDocument/2006/extended-properties" xmlns:vt="http://schemas.openxmlformats.org/officeDocument/2006/docPropsVTypes">
  <TotalTime>11551</TotalTime>
  <Words>2401</Words>
  <Application>Microsoft Office PowerPoint</Application>
  <PresentationFormat>Widescreen</PresentationFormat>
  <Paragraphs>275</Paragraphs>
  <Slides>40</Slides>
  <Notes>19</Notes>
  <HiddenSlides>0</HiddenSlides>
  <MMClips>0</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40</vt:i4>
      </vt:variant>
    </vt:vector>
  </HeadingPairs>
  <TitlesOfParts>
    <vt:vector size="56" baseType="lpstr">
      <vt:lpstr>MS PGothic</vt:lpstr>
      <vt:lpstr>-apple-system</vt:lpstr>
      <vt:lpstr>Arial</vt:lpstr>
      <vt:lpstr>Arial</vt:lpstr>
      <vt:lpstr>Arial Black</vt:lpstr>
      <vt:lpstr>Arial Narrow</vt:lpstr>
      <vt:lpstr>Calibri</vt:lpstr>
      <vt:lpstr>Calibri Light</vt:lpstr>
      <vt:lpstr>Georgia</vt:lpstr>
      <vt:lpstr>Open Sans</vt:lpstr>
      <vt:lpstr>Source Sans Pro</vt:lpstr>
      <vt:lpstr>Source Sans Pro Light</vt:lpstr>
      <vt:lpstr>Tahoma</vt:lpstr>
      <vt:lpstr>Times New Roman</vt:lpstr>
      <vt:lpstr>Wingdings</vt:lpstr>
      <vt:lpstr>Office Theme</vt:lpstr>
      <vt:lpstr>Behavioral &amp; Physical Health Services Integration: The Why &amp; How for Behavioral Health Providers in 2025</vt:lpstr>
      <vt:lpstr>Discussion Topics</vt:lpstr>
      <vt:lpstr>Defining Our Terms</vt:lpstr>
      <vt:lpstr>Defining Our Terms</vt:lpstr>
      <vt:lpstr>Defining Integrated Health</vt:lpstr>
      <vt:lpstr>Why are we still talking about Integrated Health?</vt:lpstr>
      <vt:lpstr>Integration:  A New Initiative?</vt:lpstr>
      <vt:lpstr>Why Consider the Whole Person?</vt:lpstr>
      <vt:lpstr>PowerPoint Presentation</vt:lpstr>
      <vt:lpstr>USA Healthcare Expenditure as % of Gross Domestic Product (GDP)</vt:lpstr>
      <vt:lpstr>PowerPoint Presentation</vt:lpstr>
      <vt:lpstr>PowerPoint Presentation</vt:lpstr>
      <vt:lpstr>PowerPoint Presentation</vt:lpstr>
      <vt:lpstr>PowerPoint Presentation</vt:lpstr>
      <vt:lpstr>The Value Equation  Integrates Quality Data with Dollars</vt:lpstr>
      <vt:lpstr>Value-based Healthcare </vt:lpstr>
      <vt:lpstr> The Certified Community Behavioral Health Clinic (CCBHC) A Whole Health Approach</vt:lpstr>
      <vt:lpstr>CCBHC Scope of Services </vt:lpstr>
      <vt:lpstr>PowerPoint Presentation</vt:lpstr>
      <vt:lpstr>CCBHC Outpt. Clinic PC Screening &amp; Monitoring </vt:lpstr>
      <vt:lpstr>CCBHC Outpt. Clinic PC Screening &amp; Monitoring</vt:lpstr>
      <vt:lpstr>CCBHC Outpt. Clinic PC Screening &amp; Monitoring</vt:lpstr>
      <vt:lpstr>Ok Great…but what does this have to do with me? </vt:lpstr>
      <vt:lpstr>Who do we have in the room?                        What is of Interest to you? </vt:lpstr>
      <vt:lpstr>Building an Integration Infrastructure</vt:lpstr>
      <vt:lpstr>The Comprehensive Health Integration (CHI) Framework</vt:lpstr>
      <vt:lpstr>SAMHSA Standard Framework for Integration</vt:lpstr>
      <vt:lpstr>NEW!– The Comprehensive Healthcare Integration (CHI) Framework</vt:lpstr>
      <vt:lpstr>Integratedness vs Integration </vt:lpstr>
      <vt:lpstr>PowerPoint Presentation</vt:lpstr>
      <vt:lpstr>PowerPoint Presentation</vt:lpstr>
      <vt:lpstr>Domain One!</vt:lpstr>
      <vt:lpstr>PowerPoint Presentation</vt:lpstr>
      <vt:lpstr>Historical Practice</vt:lpstr>
      <vt:lpstr>Stage 1: Screening &amp; Enhanced Referral</vt:lpstr>
      <vt:lpstr>Stage 2: Care Management &amp; Consultation</vt:lpstr>
      <vt:lpstr>Stage 3: Comprehensive Tx &amp; Pop. Health Management</vt:lpstr>
      <vt:lpstr>Developing Your Action Plan</vt:lpstr>
      <vt:lpstr>PowerPoint Presentation</vt:lpstr>
      <vt:lpstr>Resources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Rachel Wainwright</dc:creator>
  <cp:lastModifiedBy>Jeff Capobianco</cp:lastModifiedBy>
  <cp:revision>21</cp:revision>
  <dcterms:created xsi:type="dcterms:W3CDTF">2021-03-18T18:22:02Z</dcterms:created>
  <dcterms:modified xsi:type="dcterms:W3CDTF">2025-11-05T04:18:05Z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0x0101008EBE2FE79103C144A1824F3C2D840014</vt:lpwstr>
  </property>
</Properties>
</file>