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DM Sans" pitchFamily="2" charset="0"/>
      <p:regular r:id="rId26"/>
      <p:bold r:id="rId27"/>
      <p:italic r:id="rId28"/>
      <p:boldItalic r:id="rId29"/>
    </p:embeddedFont>
    <p:embeddedFont>
      <p:font typeface="Merriweather" panose="00000500000000000000" pitchFamily="2" charset="0"/>
      <p:regular r:id="rId30"/>
      <p:bold r:id="rId31"/>
      <p:italic r:id="rId32"/>
      <p:boldItalic r:id="rId33"/>
    </p:embeddedFont>
    <p:embeddedFont>
      <p:font typeface="Roboto" panose="020000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9d436dbb2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39d436dbb2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9d4f72c1db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9d4f72c1db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9d4f72c1db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9d4f72c1d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9d436dbb2e_0_2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9d436dbb2e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9d436dbb2e_0_2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9d436dbb2e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9d436dbb2e_0_2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9d436dbb2e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9d436dbb2e_0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9d436dbb2e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9d436dbb2e_0_2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9d436dbb2e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9d436dbb2e_0_3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9d436dbb2e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9d436dbb2e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9d436dbb2e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9d436dbb2e_0_3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39d436dbb2e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9d4f72c1db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9d4f72c1d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9d4f72c1db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39d4f72c1d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9d4f72c1db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9d4f72c1db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9d4f72c1db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9d4f72c1db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9d4f72c1db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39d4f72c1db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9d4f72c1db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9d4f72c1db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9d4f72c1db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9d4f72c1db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9d4f72c1db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9d4f72c1db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9d4f72c1db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39d4f72c1db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9d4f72c1db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9d4f72c1db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9d4f72c1db_0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9d4f72c1db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39d4f72c1db_0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39d4f72c1db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_4">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p:cSld name="TITLE_AND_BODY_1_1">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_1_1">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_1">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1">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_1">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0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_1">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292100" algn="ctr">
              <a:spcBef>
                <a:spcPts val="0"/>
              </a:spcBef>
              <a:spcAft>
                <a:spcPts val="0"/>
              </a:spcAft>
              <a:buSzPts val="1000"/>
              <a:buChar char="●"/>
              <a:defRPr/>
            </a:lvl1pPr>
            <a:lvl2pPr marL="914400" lvl="1" indent="-279400" algn="ctr">
              <a:spcBef>
                <a:spcPts val="0"/>
              </a:spcBef>
              <a:spcAft>
                <a:spcPts val="0"/>
              </a:spcAft>
              <a:buSzPts val="800"/>
              <a:buChar char="○"/>
              <a:defRPr/>
            </a:lvl2pPr>
            <a:lvl3pPr marL="1371600" lvl="2" indent="-292100" algn="ctr">
              <a:spcBef>
                <a:spcPts val="0"/>
              </a:spcBef>
              <a:spcAft>
                <a:spcPts val="0"/>
              </a:spcAft>
              <a:buSzPts val="1000"/>
              <a:buChar char="■"/>
              <a:defRPr/>
            </a:lvl3pPr>
            <a:lvl4pPr marL="1828800" lvl="3" indent="-292100" algn="ctr">
              <a:spcBef>
                <a:spcPts val="0"/>
              </a:spcBef>
              <a:spcAft>
                <a:spcPts val="0"/>
              </a:spcAft>
              <a:buSzPts val="1000"/>
              <a:buChar char="●"/>
              <a:defRPr/>
            </a:lvl4pPr>
            <a:lvl5pPr marL="2286000" lvl="4" indent="-292100" algn="ctr">
              <a:spcBef>
                <a:spcPts val="0"/>
              </a:spcBef>
              <a:spcAft>
                <a:spcPts val="0"/>
              </a:spcAft>
              <a:buSzPts val="1000"/>
              <a:buChar char="○"/>
              <a:defRPr/>
            </a:lvl5pPr>
            <a:lvl6pPr marL="2743200" lvl="5" indent="-292100" algn="ctr">
              <a:spcBef>
                <a:spcPts val="0"/>
              </a:spcBef>
              <a:spcAft>
                <a:spcPts val="0"/>
              </a:spcAft>
              <a:buSzPts val="1000"/>
              <a:buChar char="■"/>
              <a:defRPr/>
            </a:lvl6pPr>
            <a:lvl7pPr marL="3200400" lvl="6" indent="-292100" algn="ctr">
              <a:spcBef>
                <a:spcPts val="0"/>
              </a:spcBef>
              <a:spcAft>
                <a:spcPts val="0"/>
              </a:spcAft>
              <a:buSzPts val="1000"/>
              <a:buChar char="●"/>
              <a:defRPr/>
            </a:lvl7pPr>
            <a:lvl8pPr marL="3657600" lvl="7" indent="-292100" algn="ctr">
              <a:spcBef>
                <a:spcPts val="0"/>
              </a:spcBef>
              <a:spcAft>
                <a:spcPts val="0"/>
              </a:spcAft>
              <a:buSzPts val="1000"/>
              <a:buChar char="○"/>
              <a:defRPr/>
            </a:lvl8pPr>
            <a:lvl9pPr marL="4114800" lvl="8" indent="-292100" algn="ctr">
              <a:spcBef>
                <a:spcPts val="0"/>
              </a:spcBef>
              <a:spcAft>
                <a:spcPts val="0"/>
              </a:spcAft>
              <a:buSzPts val="10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genda">
  <p:cSld name="CUSTOM_7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4200"/>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52" name="Google Shape;52;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3" name="Google Shape;53;p13"/>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54" name="Google Shape;54;p13"/>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55" name="Google Shape;55;p13"/>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56" name="Google Shape;56;p13"/>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57" name="Google Shape;57;p13"/>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58" name="Google Shape;58;p13"/>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body and image">
  <p:cSld name="CUSTOM_8_1">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61" name="Google Shape;61;p14"/>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2" name="Google Shape;62;p14"/>
          <p:cNvSpPr>
            <a:spLocks noGrp="1"/>
          </p:cNvSpPr>
          <p:nvPr>
            <p:ph type="pic" idx="2"/>
          </p:nvPr>
        </p:nvSpPr>
        <p:spPr>
          <a:xfrm>
            <a:off x="4992024" y="1152775"/>
            <a:ext cx="3840300" cy="3416400"/>
          </a:xfrm>
          <a:prstGeom prst="rect">
            <a:avLst/>
          </a:prstGeom>
          <a:noFill/>
          <a:ln>
            <a:noFill/>
          </a:ln>
        </p:spPr>
      </p:sp>
      <p:sp>
        <p:nvSpPr>
          <p:cNvPr id="63" name="Google Shape;6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big ideas">
  <p:cSld name="CUSTOM_1">
    <p:spTree>
      <p:nvGrpSpPr>
        <p:cNvPr id="1" name="Shape 64"/>
        <p:cNvGrpSpPr/>
        <p:nvPr/>
      </p:nvGrpSpPr>
      <p:grpSpPr>
        <a:xfrm>
          <a:off x="0" y="0"/>
          <a:ext cx="0" cy="0"/>
          <a:chOff x="0" y="0"/>
          <a:chExt cx="0" cy="0"/>
        </a:xfrm>
      </p:grpSpPr>
      <p:sp>
        <p:nvSpPr>
          <p:cNvPr id="65" name="Google Shape;6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6" name="Google Shape;66;p15"/>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7" name="Google Shape;67;p15"/>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8" name="Google Shape;68;p15"/>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 name="Google Shape;69;p15"/>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70" name="Google Shape;70;p15"/>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big ideas">
  <p:cSld name="CUSTOM_2_2">
    <p:spTree>
      <p:nvGrpSpPr>
        <p:cNvPr id="1" name="Shape 71"/>
        <p:cNvGrpSpPr/>
        <p:nvPr/>
      </p:nvGrpSpPr>
      <p:grpSpPr>
        <a:xfrm>
          <a:off x="0" y="0"/>
          <a:ext cx="0" cy="0"/>
          <a:chOff x="0" y="0"/>
          <a:chExt cx="0" cy="0"/>
        </a:xfrm>
      </p:grpSpPr>
      <p:sp>
        <p:nvSpPr>
          <p:cNvPr id="72" name="Google Shape;7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73" name="Google Shape;73;p16"/>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4" name="Google Shape;74;p16"/>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 name="Google Shape;75;p16"/>
          <p:cNvSpPr txBox="1">
            <a:spLocks noGrp="1"/>
          </p:cNvSpPr>
          <p:nvPr>
            <p:ph type="body" idx="3"/>
          </p:nvPr>
        </p:nvSpPr>
        <p:spPr>
          <a:xfrm>
            <a:off x="6212275" y="2417500"/>
            <a:ext cx="24555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6" name="Google Shape;76;p1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7" name="Google Shape;77;p16"/>
          <p:cNvSpPr txBox="1">
            <a:spLocks noGrp="1"/>
          </p:cNvSpPr>
          <p:nvPr>
            <p:ph type="subTitle" idx="4"/>
          </p:nvPr>
        </p:nvSpPr>
        <p:spPr>
          <a:xfrm>
            <a:off x="483175" y="1336150"/>
            <a:ext cx="24555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78" name="Google Shape;78;p16"/>
          <p:cNvSpPr txBox="1">
            <a:spLocks noGrp="1"/>
          </p:cNvSpPr>
          <p:nvPr>
            <p:ph type="subTitle" idx="5"/>
          </p:nvPr>
        </p:nvSpPr>
        <p:spPr>
          <a:xfrm>
            <a:off x="3347725" y="1336150"/>
            <a:ext cx="24555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79" name="Google Shape;79;p16"/>
          <p:cNvSpPr txBox="1">
            <a:spLocks noGrp="1"/>
          </p:cNvSpPr>
          <p:nvPr>
            <p:ph type="subTitle" idx="6"/>
          </p:nvPr>
        </p:nvSpPr>
        <p:spPr>
          <a:xfrm>
            <a:off x="6212275" y="1336150"/>
            <a:ext cx="24555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our big ideas">
  <p:cSld name="CUSTOM_3_1">
    <p:spTree>
      <p:nvGrpSpPr>
        <p:cNvPr id="1" name="Shape 80"/>
        <p:cNvGrpSpPr/>
        <p:nvPr/>
      </p:nvGrpSpPr>
      <p:grpSpPr>
        <a:xfrm>
          <a:off x="0" y="0"/>
          <a:ext cx="0" cy="0"/>
          <a:chOff x="0" y="0"/>
          <a:chExt cx="0" cy="0"/>
        </a:xfrm>
      </p:grpSpPr>
      <p:sp>
        <p:nvSpPr>
          <p:cNvPr id="81" name="Google Shape;8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82" name="Google Shape;82;p17"/>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3" name="Google Shape;83;p17"/>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4" name="Google Shape;84;p17"/>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5" name="Google Shape;85;p17"/>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6" name="Google Shape;86;p17"/>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87" name="Google Shape;87;p17"/>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88" name="Google Shape;88;p17"/>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89" name="Google Shape;89;p17"/>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90" name="Google Shape;90;p17"/>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image">
  <p:cSld name="TITLE_ONLY_1_1">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93" name="Google Shape;93;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94" name="Google Shape;94;p18"/>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storyboards">
  <p:cSld name="CUSTOM_4_1">
    <p:spTree>
      <p:nvGrpSpPr>
        <p:cNvPr id="1" name="Shape 95"/>
        <p:cNvGrpSpPr/>
        <p:nvPr/>
      </p:nvGrpSpPr>
      <p:grpSpPr>
        <a:xfrm>
          <a:off x="0" y="0"/>
          <a:ext cx="0" cy="0"/>
          <a:chOff x="0" y="0"/>
          <a:chExt cx="0" cy="0"/>
        </a:xfrm>
      </p:grpSpPr>
      <p:sp>
        <p:nvSpPr>
          <p:cNvPr id="96" name="Google Shape;96;p19"/>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97" name="Google Shape;97;p19"/>
          <p:cNvSpPr>
            <a:spLocks noGrp="1"/>
          </p:cNvSpPr>
          <p:nvPr>
            <p:ph type="pic" idx="2"/>
          </p:nvPr>
        </p:nvSpPr>
        <p:spPr>
          <a:xfrm>
            <a:off x="4804825" y="1133300"/>
            <a:ext cx="4027500" cy="2392800"/>
          </a:xfrm>
          <a:prstGeom prst="rect">
            <a:avLst/>
          </a:prstGeom>
          <a:noFill/>
          <a:ln>
            <a:noFill/>
          </a:ln>
        </p:spPr>
      </p:sp>
      <p:sp>
        <p:nvSpPr>
          <p:cNvPr id="98" name="Google Shape;98;p19"/>
          <p:cNvSpPr>
            <a:spLocks noGrp="1"/>
          </p:cNvSpPr>
          <p:nvPr>
            <p:ph type="pic" idx="3"/>
          </p:nvPr>
        </p:nvSpPr>
        <p:spPr>
          <a:xfrm>
            <a:off x="311725" y="1133300"/>
            <a:ext cx="4027500" cy="2392800"/>
          </a:xfrm>
          <a:prstGeom prst="rect">
            <a:avLst/>
          </a:prstGeom>
          <a:noFill/>
          <a:ln>
            <a:noFill/>
          </a:ln>
        </p:spPr>
      </p:sp>
      <p:sp>
        <p:nvSpPr>
          <p:cNvPr id="99" name="Google Shape;99;p19"/>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0" name="Google Shape;100;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1" name="Google Shape;10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102" name="Google Shape;102;p19"/>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
        <p:nvSpPr>
          <p:cNvPr id="103" name="Google Shape;103;p19"/>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storyboards">
  <p:cSld name="CUSTOM_4_1_1">
    <p:spTree>
      <p:nvGrpSpPr>
        <p:cNvPr id="1" name="Shape 104"/>
        <p:cNvGrpSpPr/>
        <p:nvPr/>
      </p:nvGrpSpPr>
      <p:grpSpPr>
        <a:xfrm>
          <a:off x="0" y="0"/>
          <a:ext cx="0" cy="0"/>
          <a:chOff x="0" y="0"/>
          <a:chExt cx="0" cy="0"/>
        </a:xfrm>
      </p:grpSpPr>
      <p:sp>
        <p:nvSpPr>
          <p:cNvPr id="105" name="Google Shape;105;p20"/>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6" name="Google Shape;106;p20"/>
          <p:cNvSpPr>
            <a:spLocks noGrp="1"/>
          </p:cNvSpPr>
          <p:nvPr>
            <p:ph type="pic" idx="2"/>
          </p:nvPr>
        </p:nvSpPr>
        <p:spPr>
          <a:xfrm>
            <a:off x="6205225" y="1128325"/>
            <a:ext cx="2627100" cy="2273100"/>
          </a:xfrm>
          <a:prstGeom prst="rect">
            <a:avLst/>
          </a:prstGeom>
          <a:noFill/>
          <a:ln>
            <a:noFill/>
          </a:ln>
        </p:spPr>
      </p:sp>
      <p:sp>
        <p:nvSpPr>
          <p:cNvPr id="107" name="Google Shape;107;p20"/>
          <p:cNvSpPr>
            <a:spLocks noGrp="1"/>
          </p:cNvSpPr>
          <p:nvPr>
            <p:ph type="pic" idx="3"/>
          </p:nvPr>
        </p:nvSpPr>
        <p:spPr>
          <a:xfrm>
            <a:off x="311725" y="1128325"/>
            <a:ext cx="2627100" cy="2273100"/>
          </a:xfrm>
          <a:prstGeom prst="rect">
            <a:avLst/>
          </a:prstGeom>
          <a:noFill/>
          <a:ln>
            <a:noFill/>
          </a:ln>
        </p:spPr>
      </p:sp>
      <p:sp>
        <p:nvSpPr>
          <p:cNvPr id="108" name="Google Shape;108;p20"/>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9" name="Google Shape;109;p20"/>
          <p:cNvSpPr>
            <a:spLocks noGrp="1"/>
          </p:cNvSpPr>
          <p:nvPr>
            <p:ph type="pic" idx="5"/>
          </p:nvPr>
        </p:nvSpPr>
        <p:spPr>
          <a:xfrm>
            <a:off x="3255250" y="1128325"/>
            <a:ext cx="2627100" cy="2273100"/>
          </a:xfrm>
          <a:prstGeom prst="rect">
            <a:avLst/>
          </a:prstGeom>
          <a:noFill/>
          <a:ln>
            <a:noFill/>
          </a:ln>
        </p:spPr>
      </p:sp>
      <p:sp>
        <p:nvSpPr>
          <p:cNvPr id="110" name="Google Shape;110;p20"/>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1" name="Google Shape;11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2" name="Google Shape;112;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113" name="Google Shape;113;p20"/>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
        <p:nvSpPr>
          <p:cNvPr id="114" name="Google Shape;114;p20"/>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
        <p:nvSpPr>
          <p:cNvPr id="115" name="Google Shape;115;p20"/>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only">
  <p:cSld name="CUSTOM_5_1">
    <p:spTree>
      <p:nvGrpSpPr>
        <p:cNvPr id="1" name="Shape 116"/>
        <p:cNvGrpSpPr/>
        <p:nvPr/>
      </p:nvGrpSpPr>
      <p:grpSpPr>
        <a:xfrm>
          <a:off x="0" y="0"/>
          <a:ext cx="0" cy="0"/>
          <a:chOff x="0" y="0"/>
          <a:chExt cx="0" cy="0"/>
        </a:xfrm>
      </p:grpSpPr>
      <p:sp>
        <p:nvSpPr>
          <p:cNvPr id="117" name="Google Shape;117;p21"/>
          <p:cNvSpPr>
            <a:spLocks noGrp="1"/>
          </p:cNvSpPr>
          <p:nvPr>
            <p:ph type="pic" idx="2"/>
          </p:nvPr>
        </p:nvSpPr>
        <p:spPr>
          <a:xfrm>
            <a:off x="311700" y="445025"/>
            <a:ext cx="8520600" cy="4218300"/>
          </a:xfrm>
          <a:prstGeom prst="rect">
            <a:avLst/>
          </a:prstGeom>
          <a:noFill/>
          <a:ln>
            <a:noFill/>
          </a:ln>
        </p:spPr>
      </p:sp>
      <p:sp>
        <p:nvSpPr>
          <p:cNvPr id="118" name="Google Shape;11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mage grid">
  <p:cSld name="CUSTOM_6_1">
    <p:spTree>
      <p:nvGrpSpPr>
        <p:cNvPr id="1" name="Shape 119"/>
        <p:cNvGrpSpPr/>
        <p:nvPr/>
      </p:nvGrpSpPr>
      <p:grpSpPr>
        <a:xfrm>
          <a:off x="0" y="0"/>
          <a:ext cx="0" cy="0"/>
          <a:chOff x="0" y="0"/>
          <a:chExt cx="0" cy="0"/>
        </a:xfrm>
      </p:grpSpPr>
      <p:sp>
        <p:nvSpPr>
          <p:cNvPr id="120" name="Google Shape;12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21" name="Google Shape;121;p22"/>
          <p:cNvSpPr>
            <a:spLocks noGrp="1"/>
          </p:cNvSpPr>
          <p:nvPr>
            <p:ph type="pic" idx="2"/>
          </p:nvPr>
        </p:nvSpPr>
        <p:spPr>
          <a:xfrm>
            <a:off x="3389600" y="118913"/>
            <a:ext cx="1643700" cy="1535100"/>
          </a:xfrm>
          <a:prstGeom prst="rect">
            <a:avLst/>
          </a:prstGeom>
          <a:noFill/>
          <a:ln>
            <a:noFill/>
          </a:ln>
        </p:spPr>
      </p:sp>
      <p:sp>
        <p:nvSpPr>
          <p:cNvPr id="122" name="Google Shape;122;p22"/>
          <p:cNvSpPr>
            <a:spLocks noGrp="1"/>
          </p:cNvSpPr>
          <p:nvPr>
            <p:ph type="pic" idx="3"/>
          </p:nvPr>
        </p:nvSpPr>
        <p:spPr>
          <a:xfrm>
            <a:off x="5195935" y="118913"/>
            <a:ext cx="1643700" cy="1535100"/>
          </a:xfrm>
          <a:prstGeom prst="rect">
            <a:avLst/>
          </a:prstGeom>
          <a:noFill/>
          <a:ln>
            <a:noFill/>
          </a:ln>
        </p:spPr>
      </p:sp>
      <p:sp>
        <p:nvSpPr>
          <p:cNvPr id="123" name="Google Shape;123;p22"/>
          <p:cNvSpPr>
            <a:spLocks noGrp="1"/>
          </p:cNvSpPr>
          <p:nvPr>
            <p:ph type="pic" idx="4"/>
          </p:nvPr>
        </p:nvSpPr>
        <p:spPr>
          <a:xfrm>
            <a:off x="7002270" y="118913"/>
            <a:ext cx="1643700" cy="1535100"/>
          </a:xfrm>
          <a:prstGeom prst="rect">
            <a:avLst/>
          </a:prstGeom>
          <a:noFill/>
          <a:ln>
            <a:noFill/>
          </a:ln>
        </p:spPr>
      </p:sp>
      <p:sp>
        <p:nvSpPr>
          <p:cNvPr id="124" name="Google Shape;124;p22"/>
          <p:cNvSpPr>
            <a:spLocks noGrp="1"/>
          </p:cNvSpPr>
          <p:nvPr>
            <p:ph type="pic" idx="5"/>
          </p:nvPr>
        </p:nvSpPr>
        <p:spPr>
          <a:xfrm>
            <a:off x="3389588" y="1804212"/>
            <a:ext cx="1643700" cy="1535100"/>
          </a:xfrm>
          <a:prstGeom prst="rect">
            <a:avLst/>
          </a:prstGeom>
          <a:noFill/>
          <a:ln>
            <a:noFill/>
          </a:ln>
        </p:spPr>
      </p:sp>
      <p:sp>
        <p:nvSpPr>
          <p:cNvPr id="125" name="Google Shape;125;p22"/>
          <p:cNvSpPr>
            <a:spLocks noGrp="1"/>
          </p:cNvSpPr>
          <p:nvPr>
            <p:ph type="pic" idx="6"/>
          </p:nvPr>
        </p:nvSpPr>
        <p:spPr>
          <a:xfrm>
            <a:off x="5195922" y="1804212"/>
            <a:ext cx="1643700" cy="1535100"/>
          </a:xfrm>
          <a:prstGeom prst="rect">
            <a:avLst/>
          </a:prstGeom>
          <a:noFill/>
          <a:ln>
            <a:noFill/>
          </a:ln>
        </p:spPr>
      </p:sp>
      <p:sp>
        <p:nvSpPr>
          <p:cNvPr id="126" name="Google Shape;126;p22"/>
          <p:cNvSpPr>
            <a:spLocks noGrp="1"/>
          </p:cNvSpPr>
          <p:nvPr>
            <p:ph type="pic" idx="7"/>
          </p:nvPr>
        </p:nvSpPr>
        <p:spPr>
          <a:xfrm>
            <a:off x="7002257" y="1804212"/>
            <a:ext cx="1643700" cy="1535100"/>
          </a:xfrm>
          <a:prstGeom prst="rect">
            <a:avLst/>
          </a:prstGeom>
          <a:noFill/>
          <a:ln>
            <a:noFill/>
          </a:ln>
        </p:spPr>
      </p:sp>
      <p:sp>
        <p:nvSpPr>
          <p:cNvPr id="127" name="Google Shape;127;p22"/>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128" name="Google Shape;128;p22"/>
          <p:cNvSpPr>
            <a:spLocks noGrp="1"/>
          </p:cNvSpPr>
          <p:nvPr>
            <p:ph type="pic" idx="8"/>
          </p:nvPr>
        </p:nvSpPr>
        <p:spPr>
          <a:xfrm>
            <a:off x="3389588" y="3489487"/>
            <a:ext cx="1643700" cy="1535100"/>
          </a:xfrm>
          <a:prstGeom prst="rect">
            <a:avLst/>
          </a:prstGeom>
          <a:noFill/>
          <a:ln>
            <a:noFill/>
          </a:ln>
        </p:spPr>
      </p:sp>
      <p:sp>
        <p:nvSpPr>
          <p:cNvPr id="129" name="Google Shape;129;p22"/>
          <p:cNvSpPr>
            <a:spLocks noGrp="1"/>
          </p:cNvSpPr>
          <p:nvPr>
            <p:ph type="pic" idx="9"/>
          </p:nvPr>
        </p:nvSpPr>
        <p:spPr>
          <a:xfrm>
            <a:off x="5195922" y="3489487"/>
            <a:ext cx="1643700" cy="1535100"/>
          </a:xfrm>
          <a:prstGeom prst="rect">
            <a:avLst/>
          </a:prstGeom>
          <a:noFill/>
          <a:ln>
            <a:noFill/>
          </a:ln>
        </p:spPr>
      </p:sp>
      <p:sp>
        <p:nvSpPr>
          <p:cNvPr id="130" name="Google Shape;130;p22"/>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ustom title slide" type="title">
  <p:cSld name="TITLE">
    <p:bg>
      <p:bgPr>
        <a:solidFill>
          <a:schemeClr val="dk1"/>
        </a:solidFill>
        <a:effectLst/>
      </p:bgPr>
    </p:bg>
    <p:spTree>
      <p:nvGrpSpPr>
        <p:cNvPr id="1" name="Shape 131"/>
        <p:cNvGrpSpPr/>
        <p:nvPr/>
      </p:nvGrpSpPr>
      <p:grpSpPr>
        <a:xfrm>
          <a:off x="0" y="0"/>
          <a:ext cx="0" cy="0"/>
          <a:chOff x="0" y="0"/>
          <a:chExt cx="0" cy="0"/>
        </a:xfrm>
      </p:grpSpPr>
      <p:sp>
        <p:nvSpPr>
          <p:cNvPr id="132" name="Google Shape;132;p23"/>
          <p:cNvSpPr txBox="1">
            <a:spLocks noGrp="1"/>
          </p:cNvSpPr>
          <p:nvPr>
            <p:ph type="body" idx="1"/>
          </p:nvPr>
        </p:nvSpPr>
        <p:spPr>
          <a:xfrm>
            <a:off x="196951" y="4737750"/>
            <a:ext cx="18603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Clr>
                <a:schemeClr val="lt1"/>
              </a:buClr>
              <a:buSzPts val="800"/>
              <a:buChar char="●"/>
              <a:defRPr sz="800">
                <a:solidFill>
                  <a:schemeClr val="lt1"/>
                </a:solidFill>
              </a:defRPr>
            </a:lvl1pPr>
            <a:lvl2pPr marL="914400" lvl="1" indent="-279400">
              <a:spcBef>
                <a:spcPts val="0"/>
              </a:spcBef>
              <a:spcAft>
                <a:spcPts val="0"/>
              </a:spcAft>
              <a:buClr>
                <a:schemeClr val="lt1"/>
              </a:buClr>
              <a:buSzPts val="800"/>
              <a:buChar char="○"/>
              <a:defRPr>
                <a:solidFill>
                  <a:schemeClr val="lt1"/>
                </a:solidFill>
              </a:defRPr>
            </a:lvl2pPr>
            <a:lvl3pPr marL="1371600" lvl="2" indent="-279400">
              <a:spcBef>
                <a:spcPts val="0"/>
              </a:spcBef>
              <a:spcAft>
                <a:spcPts val="0"/>
              </a:spcAft>
              <a:buClr>
                <a:schemeClr val="lt1"/>
              </a:buClr>
              <a:buSzPts val="800"/>
              <a:buChar char="■"/>
              <a:defRPr sz="800">
                <a:solidFill>
                  <a:schemeClr val="lt1"/>
                </a:solidFill>
              </a:defRPr>
            </a:lvl3pPr>
            <a:lvl4pPr marL="1828800" lvl="3" indent="-279400">
              <a:spcBef>
                <a:spcPts val="0"/>
              </a:spcBef>
              <a:spcAft>
                <a:spcPts val="0"/>
              </a:spcAft>
              <a:buClr>
                <a:schemeClr val="lt1"/>
              </a:buClr>
              <a:buSzPts val="800"/>
              <a:buChar char="●"/>
              <a:defRPr sz="800">
                <a:solidFill>
                  <a:schemeClr val="lt1"/>
                </a:solidFill>
              </a:defRPr>
            </a:lvl4pPr>
            <a:lvl5pPr marL="2286000" lvl="4" indent="-279400">
              <a:spcBef>
                <a:spcPts val="0"/>
              </a:spcBef>
              <a:spcAft>
                <a:spcPts val="0"/>
              </a:spcAft>
              <a:buClr>
                <a:schemeClr val="lt1"/>
              </a:buClr>
              <a:buSzPts val="800"/>
              <a:buChar char="○"/>
              <a:defRPr sz="800">
                <a:solidFill>
                  <a:schemeClr val="lt1"/>
                </a:solidFill>
              </a:defRPr>
            </a:lvl5pPr>
            <a:lvl6pPr marL="2743200" lvl="5" indent="-279400">
              <a:spcBef>
                <a:spcPts val="0"/>
              </a:spcBef>
              <a:spcAft>
                <a:spcPts val="0"/>
              </a:spcAft>
              <a:buClr>
                <a:schemeClr val="lt1"/>
              </a:buClr>
              <a:buSzPts val="800"/>
              <a:buChar char="■"/>
              <a:defRPr sz="800">
                <a:solidFill>
                  <a:schemeClr val="lt1"/>
                </a:solidFill>
              </a:defRPr>
            </a:lvl6pPr>
            <a:lvl7pPr marL="3200400" lvl="6" indent="-279400">
              <a:spcBef>
                <a:spcPts val="0"/>
              </a:spcBef>
              <a:spcAft>
                <a:spcPts val="0"/>
              </a:spcAft>
              <a:buClr>
                <a:schemeClr val="lt1"/>
              </a:buClr>
              <a:buSzPts val="800"/>
              <a:buChar char="●"/>
              <a:defRPr sz="800">
                <a:solidFill>
                  <a:schemeClr val="lt1"/>
                </a:solidFill>
              </a:defRPr>
            </a:lvl7pPr>
            <a:lvl8pPr marL="3657600" lvl="7" indent="-279400">
              <a:spcBef>
                <a:spcPts val="0"/>
              </a:spcBef>
              <a:spcAft>
                <a:spcPts val="0"/>
              </a:spcAft>
              <a:buClr>
                <a:schemeClr val="lt1"/>
              </a:buClr>
              <a:buSzPts val="800"/>
              <a:buChar char="○"/>
              <a:defRPr sz="800">
                <a:solidFill>
                  <a:schemeClr val="lt1"/>
                </a:solidFill>
              </a:defRPr>
            </a:lvl8pPr>
            <a:lvl9pPr marL="4114800" lvl="8" indent="-279400">
              <a:spcBef>
                <a:spcPts val="0"/>
              </a:spcBef>
              <a:spcAft>
                <a:spcPts val="0"/>
              </a:spcAft>
              <a:buClr>
                <a:schemeClr val="lt1"/>
              </a:buClr>
              <a:buSzPts val="800"/>
              <a:buChar char="■"/>
              <a:defRPr sz="800">
                <a:solidFill>
                  <a:schemeClr val="lt1"/>
                </a:solidFill>
              </a:defRPr>
            </a:lvl9pPr>
          </a:lstStyle>
          <a:p>
            <a:endParaRPr/>
          </a:p>
        </p:txBody>
      </p:sp>
      <p:sp>
        <p:nvSpPr>
          <p:cNvPr id="133" name="Google Shape;133;p23"/>
          <p:cNvSpPr txBox="1">
            <a:spLocks noGrp="1"/>
          </p:cNvSpPr>
          <p:nvPr>
            <p:ph type="ctrTitle"/>
          </p:nvPr>
        </p:nvSpPr>
        <p:spPr>
          <a:xfrm>
            <a:off x="196950" y="223825"/>
            <a:ext cx="8011800" cy="1877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6750"/>
              <a:buNone/>
              <a:defRPr sz="6750">
                <a:solidFill>
                  <a:schemeClr val="lt1"/>
                </a:solidFill>
              </a:defRPr>
            </a:lvl1pPr>
            <a:lvl2pPr lvl="1">
              <a:spcBef>
                <a:spcPts val="0"/>
              </a:spcBef>
              <a:spcAft>
                <a:spcPts val="0"/>
              </a:spcAft>
              <a:buClr>
                <a:schemeClr val="lt1"/>
              </a:buClr>
              <a:buSzPts val="5200"/>
              <a:buNone/>
              <a:defRPr sz="5200">
                <a:solidFill>
                  <a:schemeClr val="lt1"/>
                </a:solidFill>
              </a:defRPr>
            </a:lvl2pPr>
            <a:lvl3pPr lvl="2">
              <a:spcBef>
                <a:spcPts val="0"/>
              </a:spcBef>
              <a:spcAft>
                <a:spcPts val="0"/>
              </a:spcAft>
              <a:buClr>
                <a:schemeClr val="lt1"/>
              </a:buClr>
              <a:buSzPts val="5200"/>
              <a:buNone/>
              <a:defRPr sz="5200">
                <a:solidFill>
                  <a:schemeClr val="lt1"/>
                </a:solidFill>
              </a:defRPr>
            </a:lvl3pPr>
            <a:lvl4pPr lvl="3">
              <a:spcBef>
                <a:spcPts val="0"/>
              </a:spcBef>
              <a:spcAft>
                <a:spcPts val="0"/>
              </a:spcAft>
              <a:buClr>
                <a:schemeClr val="lt1"/>
              </a:buClr>
              <a:buSzPts val="5200"/>
              <a:buNone/>
              <a:defRPr sz="5200">
                <a:solidFill>
                  <a:schemeClr val="lt1"/>
                </a:solidFill>
              </a:defRPr>
            </a:lvl4pPr>
            <a:lvl5pPr lvl="4">
              <a:spcBef>
                <a:spcPts val="0"/>
              </a:spcBef>
              <a:spcAft>
                <a:spcPts val="0"/>
              </a:spcAft>
              <a:buClr>
                <a:schemeClr val="lt1"/>
              </a:buClr>
              <a:buSzPts val="5200"/>
              <a:buNone/>
              <a:defRPr sz="5200">
                <a:solidFill>
                  <a:schemeClr val="lt1"/>
                </a:solidFill>
              </a:defRPr>
            </a:lvl5pPr>
            <a:lvl6pPr lvl="5">
              <a:spcBef>
                <a:spcPts val="0"/>
              </a:spcBef>
              <a:spcAft>
                <a:spcPts val="0"/>
              </a:spcAft>
              <a:buClr>
                <a:schemeClr val="lt1"/>
              </a:buClr>
              <a:buSzPts val="5200"/>
              <a:buNone/>
              <a:defRPr sz="5200">
                <a:solidFill>
                  <a:schemeClr val="lt1"/>
                </a:solidFill>
              </a:defRPr>
            </a:lvl6pPr>
            <a:lvl7pPr lvl="6">
              <a:spcBef>
                <a:spcPts val="0"/>
              </a:spcBef>
              <a:spcAft>
                <a:spcPts val="0"/>
              </a:spcAft>
              <a:buClr>
                <a:schemeClr val="lt1"/>
              </a:buClr>
              <a:buSzPts val="5200"/>
              <a:buNone/>
              <a:defRPr sz="5200">
                <a:solidFill>
                  <a:schemeClr val="lt1"/>
                </a:solidFill>
              </a:defRPr>
            </a:lvl7pPr>
            <a:lvl8pPr lvl="7">
              <a:spcBef>
                <a:spcPts val="0"/>
              </a:spcBef>
              <a:spcAft>
                <a:spcPts val="0"/>
              </a:spcAft>
              <a:buClr>
                <a:schemeClr val="lt1"/>
              </a:buClr>
              <a:buSzPts val="5200"/>
              <a:buNone/>
              <a:defRPr sz="5200">
                <a:solidFill>
                  <a:schemeClr val="lt1"/>
                </a:solidFill>
              </a:defRPr>
            </a:lvl8pPr>
            <a:lvl9pPr lvl="8">
              <a:spcBef>
                <a:spcPts val="0"/>
              </a:spcBef>
              <a:spcAft>
                <a:spcPts val="0"/>
              </a:spcAft>
              <a:buClr>
                <a:schemeClr val="lt1"/>
              </a:buClr>
              <a:buSzPts val="5200"/>
              <a:buNone/>
              <a:defRPr sz="5200">
                <a:solidFill>
                  <a:schemeClr val="lt1"/>
                </a:solidFill>
              </a:defRPr>
            </a:lvl9pPr>
          </a:lstStyle>
          <a:p>
            <a:endParaRPr/>
          </a:p>
        </p:txBody>
      </p:sp>
      <p:sp>
        <p:nvSpPr>
          <p:cNvPr id="134" name="Google Shape;134;p23"/>
          <p:cNvSpPr txBox="1">
            <a:spLocks noGrp="1"/>
          </p:cNvSpPr>
          <p:nvPr>
            <p:ph type="subTitle" idx="2"/>
          </p:nvPr>
        </p:nvSpPr>
        <p:spPr>
          <a:xfrm>
            <a:off x="196950" y="2171250"/>
            <a:ext cx="3986700" cy="555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850"/>
              <a:buFont typeface="DM Sans Medium"/>
              <a:buNone/>
              <a:defRPr sz="1850">
                <a:solidFill>
                  <a:schemeClr val="lt1"/>
                </a:solidFill>
                <a:latin typeface="DM Sans Medium"/>
                <a:ea typeface="DM Sans Medium"/>
                <a:cs typeface="DM Sans Medium"/>
                <a:sym typeface="DM Sans Medium"/>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135" name="Google Shape;135;p23"/>
          <p:cNvSpPr>
            <a:spLocks noGrp="1"/>
          </p:cNvSpPr>
          <p:nvPr>
            <p:ph type="pic" idx="3"/>
          </p:nvPr>
        </p:nvSpPr>
        <p:spPr>
          <a:xfrm>
            <a:off x="4437578" y="2171250"/>
            <a:ext cx="4509600" cy="2775600"/>
          </a:xfrm>
          <a:prstGeom prst="round2DiagRect">
            <a:avLst>
              <a:gd name="adj1" fmla="val 16667"/>
              <a:gd name="adj2" fmla="val 0"/>
            </a:avLst>
          </a:prstGeom>
          <a:noFill/>
          <a:ln>
            <a:noFill/>
          </a:ln>
        </p:spPr>
      </p:sp>
      <p:sp>
        <p:nvSpPr>
          <p:cNvPr id="136" name="Google Shape;136;p23"/>
          <p:cNvSpPr txBox="1">
            <a:spLocks noGrp="1"/>
          </p:cNvSpPr>
          <p:nvPr>
            <p:ph type="body" idx="4"/>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lt1"/>
              </a:buClr>
              <a:buSzPts val="800"/>
              <a:buChar char="●"/>
              <a:defRPr sz="800">
                <a:solidFill>
                  <a:schemeClr val="lt1"/>
                </a:solidFill>
              </a:defRPr>
            </a:lvl1pPr>
            <a:lvl2pPr marL="914400" lvl="1" indent="-279400" algn="r">
              <a:spcBef>
                <a:spcPts val="0"/>
              </a:spcBef>
              <a:spcAft>
                <a:spcPts val="0"/>
              </a:spcAft>
              <a:buClr>
                <a:schemeClr val="lt1"/>
              </a:buClr>
              <a:buSzPts val="800"/>
              <a:buChar char="○"/>
              <a:defRPr>
                <a:solidFill>
                  <a:schemeClr val="lt1"/>
                </a:solidFill>
              </a:defRPr>
            </a:lvl2pPr>
            <a:lvl3pPr marL="1371600" lvl="2" indent="-279400" algn="r">
              <a:spcBef>
                <a:spcPts val="0"/>
              </a:spcBef>
              <a:spcAft>
                <a:spcPts val="0"/>
              </a:spcAft>
              <a:buClr>
                <a:schemeClr val="lt1"/>
              </a:buClr>
              <a:buSzPts val="800"/>
              <a:buChar char="■"/>
              <a:defRPr sz="800">
                <a:solidFill>
                  <a:schemeClr val="lt1"/>
                </a:solidFill>
              </a:defRPr>
            </a:lvl3pPr>
            <a:lvl4pPr marL="1828800" lvl="3" indent="-279400" algn="r">
              <a:spcBef>
                <a:spcPts val="0"/>
              </a:spcBef>
              <a:spcAft>
                <a:spcPts val="0"/>
              </a:spcAft>
              <a:buClr>
                <a:schemeClr val="lt1"/>
              </a:buClr>
              <a:buSzPts val="800"/>
              <a:buChar char="●"/>
              <a:defRPr sz="800">
                <a:solidFill>
                  <a:schemeClr val="lt1"/>
                </a:solidFill>
              </a:defRPr>
            </a:lvl4pPr>
            <a:lvl5pPr marL="2286000" lvl="4" indent="-279400" algn="r">
              <a:spcBef>
                <a:spcPts val="0"/>
              </a:spcBef>
              <a:spcAft>
                <a:spcPts val="0"/>
              </a:spcAft>
              <a:buClr>
                <a:schemeClr val="lt1"/>
              </a:buClr>
              <a:buSzPts val="800"/>
              <a:buChar char="○"/>
              <a:defRPr sz="800">
                <a:solidFill>
                  <a:schemeClr val="lt1"/>
                </a:solidFill>
              </a:defRPr>
            </a:lvl5pPr>
            <a:lvl6pPr marL="2743200" lvl="5" indent="-279400" algn="r">
              <a:spcBef>
                <a:spcPts val="0"/>
              </a:spcBef>
              <a:spcAft>
                <a:spcPts val="0"/>
              </a:spcAft>
              <a:buClr>
                <a:schemeClr val="lt1"/>
              </a:buClr>
              <a:buSzPts val="800"/>
              <a:buChar char="■"/>
              <a:defRPr sz="800">
                <a:solidFill>
                  <a:schemeClr val="lt1"/>
                </a:solidFill>
              </a:defRPr>
            </a:lvl6pPr>
            <a:lvl7pPr marL="3200400" lvl="6" indent="-279400" algn="r">
              <a:spcBef>
                <a:spcPts val="0"/>
              </a:spcBef>
              <a:spcAft>
                <a:spcPts val="0"/>
              </a:spcAft>
              <a:buClr>
                <a:schemeClr val="lt1"/>
              </a:buClr>
              <a:buSzPts val="800"/>
              <a:buChar char="●"/>
              <a:defRPr sz="800">
                <a:solidFill>
                  <a:schemeClr val="lt1"/>
                </a:solidFill>
              </a:defRPr>
            </a:lvl7pPr>
            <a:lvl8pPr marL="3657600" lvl="7" indent="-279400" algn="r">
              <a:spcBef>
                <a:spcPts val="0"/>
              </a:spcBef>
              <a:spcAft>
                <a:spcPts val="0"/>
              </a:spcAft>
              <a:buClr>
                <a:schemeClr val="lt1"/>
              </a:buClr>
              <a:buSzPts val="800"/>
              <a:buChar char="○"/>
              <a:defRPr sz="800">
                <a:solidFill>
                  <a:schemeClr val="lt1"/>
                </a:solidFill>
              </a:defRPr>
            </a:lvl8pPr>
            <a:lvl9pPr marL="4114800" lvl="8" indent="-279400" algn="r">
              <a:spcBef>
                <a:spcPts val="0"/>
              </a:spcBef>
              <a:spcAft>
                <a:spcPts val="0"/>
              </a:spcAft>
              <a:buClr>
                <a:schemeClr val="lt1"/>
              </a:buClr>
              <a:buSzPts val="800"/>
              <a:buChar char="■"/>
              <a:defRPr sz="800">
                <a:solidFill>
                  <a:schemeClr val="lt1"/>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number" type="secHead">
  <p:cSld name="SECTION_HEADER">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511953" y="588599"/>
            <a:ext cx="74643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9" name="Google Shape;139;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40" name="Google Shape;140;p24"/>
          <p:cNvSpPr txBox="1">
            <a:spLocks noGrp="1"/>
          </p:cNvSpPr>
          <p:nvPr>
            <p:ph type="title" idx="2"/>
          </p:nvPr>
        </p:nvSpPr>
        <p:spPr>
          <a:xfrm>
            <a:off x="511953" y="1430399"/>
            <a:ext cx="74643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1" name="Google Shape;141;p24"/>
          <p:cNvSpPr txBox="1">
            <a:spLocks noGrp="1"/>
          </p:cNvSpPr>
          <p:nvPr>
            <p:ph type="title" idx="3"/>
          </p:nvPr>
        </p:nvSpPr>
        <p:spPr>
          <a:xfrm>
            <a:off x="511953" y="2272199"/>
            <a:ext cx="74643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2" name="Google Shape;142;p24"/>
          <p:cNvSpPr txBox="1">
            <a:spLocks noGrp="1"/>
          </p:cNvSpPr>
          <p:nvPr>
            <p:ph type="title" idx="4"/>
          </p:nvPr>
        </p:nvSpPr>
        <p:spPr>
          <a:xfrm>
            <a:off x="511953" y="3113999"/>
            <a:ext cx="74643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3" name="Google Shape;143;p24"/>
          <p:cNvSpPr txBox="1">
            <a:spLocks noGrp="1"/>
          </p:cNvSpPr>
          <p:nvPr>
            <p:ph type="title" idx="5"/>
          </p:nvPr>
        </p:nvSpPr>
        <p:spPr>
          <a:xfrm>
            <a:off x="511953" y="3955799"/>
            <a:ext cx="74643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4" name="Google Shape;144;p24"/>
          <p:cNvSpPr txBox="1">
            <a:spLocks noGrp="1"/>
          </p:cNvSpPr>
          <p:nvPr>
            <p:ph type="body" idx="1"/>
          </p:nvPr>
        </p:nvSpPr>
        <p:spPr>
          <a:xfrm>
            <a:off x="196951" y="196725"/>
            <a:ext cx="18603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Clr>
                <a:schemeClr val="dk1"/>
              </a:buClr>
              <a:buSzPts val="800"/>
              <a:buChar char="●"/>
              <a:defRPr sz="800">
                <a:solidFill>
                  <a:schemeClr val="dk1"/>
                </a:solidFill>
              </a:defRPr>
            </a:lvl1pPr>
            <a:lvl2pPr marL="914400" lvl="1" indent="-279400">
              <a:spcBef>
                <a:spcPts val="0"/>
              </a:spcBef>
              <a:spcAft>
                <a:spcPts val="0"/>
              </a:spcAft>
              <a:buClr>
                <a:schemeClr val="dk1"/>
              </a:buClr>
              <a:buSzPts val="800"/>
              <a:buChar char="○"/>
              <a:defRPr>
                <a:solidFill>
                  <a:schemeClr val="dk1"/>
                </a:solidFill>
              </a:defRPr>
            </a:lvl2pPr>
            <a:lvl3pPr marL="1371600" lvl="2" indent="-279400">
              <a:spcBef>
                <a:spcPts val="0"/>
              </a:spcBef>
              <a:spcAft>
                <a:spcPts val="0"/>
              </a:spcAft>
              <a:buClr>
                <a:schemeClr val="dk1"/>
              </a:buClr>
              <a:buSzPts val="800"/>
              <a:buChar char="■"/>
              <a:defRPr sz="800">
                <a:solidFill>
                  <a:schemeClr val="dk1"/>
                </a:solidFill>
              </a:defRPr>
            </a:lvl3pPr>
            <a:lvl4pPr marL="1828800" lvl="3" indent="-279400">
              <a:spcBef>
                <a:spcPts val="0"/>
              </a:spcBef>
              <a:spcAft>
                <a:spcPts val="0"/>
              </a:spcAft>
              <a:buClr>
                <a:schemeClr val="dk1"/>
              </a:buClr>
              <a:buSzPts val="800"/>
              <a:buChar char="●"/>
              <a:defRPr sz="800">
                <a:solidFill>
                  <a:schemeClr val="dk1"/>
                </a:solidFill>
              </a:defRPr>
            </a:lvl4pPr>
            <a:lvl5pPr marL="2286000" lvl="4" indent="-279400">
              <a:spcBef>
                <a:spcPts val="0"/>
              </a:spcBef>
              <a:spcAft>
                <a:spcPts val="0"/>
              </a:spcAft>
              <a:buClr>
                <a:schemeClr val="dk1"/>
              </a:buClr>
              <a:buSzPts val="800"/>
              <a:buChar char="○"/>
              <a:defRPr sz="800">
                <a:solidFill>
                  <a:schemeClr val="dk1"/>
                </a:solidFill>
              </a:defRPr>
            </a:lvl5pPr>
            <a:lvl6pPr marL="2743200" lvl="5" indent="-279400">
              <a:spcBef>
                <a:spcPts val="0"/>
              </a:spcBef>
              <a:spcAft>
                <a:spcPts val="0"/>
              </a:spcAft>
              <a:buClr>
                <a:schemeClr val="dk1"/>
              </a:buClr>
              <a:buSzPts val="800"/>
              <a:buChar char="■"/>
              <a:defRPr sz="800">
                <a:solidFill>
                  <a:schemeClr val="dk1"/>
                </a:solidFill>
              </a:defRPr>
            </a:lvl6pPr>
            <a:lvl7pPr marL="3200400" lvl="6" indent="-279400">
              <a:spcBef>
                <a:spcPts val="0"/>
              </a:spcBef>
              <a:spcAft>
                <a:spcPts val="0"/>
              </a:spcAft>
              <a:buClr>
                <a:schemeClr val="dk1"/>
              </a:buClr>
              <a:buSzPts val="800"/>
              <a:buChar char="●"/>
              <a:defRPr sz="800">
                <a:solidFill>
                  <a:schemeClr val="dk1"/>
                </a:solidFill>
              </a:defRPr>
            </a:lvl7pPr>
            <a:lvl8pPr marL="3657600" lvl="7" indent="-279400">
              <a:spcBef>
                <a:spcPts val="0"/>
              </a:spcBef>
              <a:spcAft>
                <a:spcPts val="0"/>
              </a:spcAft>
              <a:buClr>
                <a:schemeClr val="dk1"/>
              </a:buClr>
              <a:buSzPts val="800"/>
              <a:buChar char="○"/>
              <a:defRPr sz="800">
                <a:solidFill>
                  <a:schemeClr val="dk1"/>
                </a:solidFill>
              </a:defRPr>
            </a:lvl8pPr>
            <a:lvl9pPr marL="4114800" lvl="8" indent="-279400">
              <a:spcBef>
                <a:spcPts val="0"/>
              </a:spcBef>
              <a:spcAft>
                <a:spcPts val="0"/>
              </a:spcAft>
              <a:buClr>
                <a:schemeClr val="dk1"/>
              </a:buClr>
              <a:buSzPts val="800"/>
              <a:buChar char="■"/>
              <a:defRPr sz="800">
                <a:solidFill>
                  <a:schemeClr val="dk1"/>
                </a:solidFill>
              </a:defRPr>
            </a:lvl9pPr>
          </a:lstStyle>
          <a:p>
            <a:endParaRPr/>
          </a:p>
        </p:txBody>
      </p:sp>
      <p:sp>
        <p:nvSpPr>
          <p:cNvPr id="145" name="Google Shape;145;p24"/>
          <p:cNvSpPr txBox="1">
            <a:spLocks noGrp="1"/>
          </p:cNvSpPr>
          <p:nvPr>
            <p:ph type="body" idx="6"/>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dk1"/>
              </a:buClr>
              <a:buSzPts val="800"/>
              <a:buChar char="●"/>
              <a:defRPr sz="800">
                <a:solidFill>
                  <a:schemeClr val="dk1"/>
                </a:solidFill>
              </a:defRPr>
            </a:lvl1pPr>
            <a:lvl2pPr marL="914400" lvl="1" indent="-279400" algn="r">
              <a:spcBef>
                <a:spcPts val="0"/>
              </a:spcBef>
              <a:spcAft>
                <a:spcPts val="0"/>
              </a:spcAft>
              <a:buClr>
                <a:schemeClr val="dk1"/>
              </a:buClr>
              <a:buSzPts val="800"/>
              <a:buChar char="○"/>
              <a:defRPr>
                <a:solidFill>
                  <a:schemeClr val="dk1"/>
                </a:solidFill>
              </a:defRPr>
            </a:lvl2pPr>
            <a:lvl3pPr marL="1371600" lvl="2" indent="-279400" algn="r">
              <a:spcBef>
                <a:spcPts val="0"/>
              </a:spcBef>
              <a:spcAft>
                <a:spcPts val="0"/>
              </a:spcAft>
              <a:buClr>
                <a:schemeClr val="dk1"/>
              </a:buClr>
              <a:buSzPts val="800"/>
              <a:buChar char="■"/>
              <a:defRPr sz="800">
                <a:solidFill>
                  <a:schemeClr val="dk1"/>
                </a:solidFill>
              </a:defRPr>
            </a:lvl3pPr>
            <a:lvl4pPr marL="1828800" lvl="3" indent="-279400" algn="r">
              <a:spcBef>
                <a:spcPts val="0"/>
              </a:spcBef>
              <a:spcAft>
                <a:spcPts val="0"/>
              </a:spcAft>
              <a:buClr>
                <a:schemeClr val="dk1"/>
              </a:buClr>
              <a:buSzPts val="800"/>
              <a:buChar char="●"/>
              <a:defRPr sz="800">
                <a:solidFill>
                  <a:schemeClr val="dk1"/>
                </a:solidFill>
              </a:defRPr>
            </a:lvl4pPr>
            <a:lvl5pPr marL="2286000" lvl="4" indent="-279400" algn="r">
              <a:spcBef>
                <a:spcPts val="0"/>
              </a:spcBef>
              <a:spcAft>
                <a:spcPts val="0"/>
              </a:spcAft>
              <a:buClr>
                <a:schemeClr val="dk1"/>
              </a:buClr>
              <a:buSzPts val="800"/>
              <a:buChar char="○"/>
              <a:defRPr sz="800">
                <a:solidFill>
                  <a:schemeClr val="dk1"/>
                </a:solidFill>
              </a:defRPr>
            </a:lvl5pPr>
            <a:lvl6pPr marL="2743200" lvl="5" indent="-279400" algn="r">
              <a:spcBef>
                <a:spcPts val="0"/>
              </a:spcBef>
              <a:spcAft>
                <a:spcPts val="0"/>
              </a:spcAft>
              <a:buClr>
                <a:schemeClr val="dk1"/>
              </a:buClr>
              <a:buSzPts val="800"/>
              <a:buChar char="■"/>
              <a:defRPr sz="800">
                <a:solidFill>
                  <a:schemeClr val="dk1"/>
                </a:solidFill>
              </a:defRPr>
            </a:lvl6pPr>
            <a:lvl7pPr marL="3200400" lvl="6" indent="-279400" algn="r">
              <a:spcBef>
                <a:spcPts val="0"/>
              </a:spcBef>
              <a:spcAft>
                <a:spcPts val="0"/>
              </a:spcAft>
              <a:buClr>
                <a:schemeClr val="dk1"/>
              </a:buClr>
              <a:buSzPts val="800"/>
              <a:buChar char="●"/>
              <a:defRPr sz="800">
                <a:solidFill>
                  <a:schemeClr val="dk1"/>
                </a:solidFill>
              </a:defRPr>
            </a:lvl7pPr>
            <a:lvl8pPr marL="3657600" lvl="7" indent="-279400" algn="r">
              <a:spcBef>
                <a:spcPts val="0"/>
              </a:spcBef>
              <a:spcAft>
                <a:spcPts val="0"/>
              </a:spcAft>
              <a:buClr>
                <a:schemeClr val="dk1"/>
              </a:buClr>
              <a:buSzPts val="800"/>
              <a:buChar char="○"/>
              <a:defRPr sz="800">
                <a:solidFill>
                  <a:schemeClr val="dk1"/>
                </a:solidFill>
              </a:defRPr>
            </a:lvl8pPr>
            <a:lvl9pPr marL="4114800" lvl="8" indent="-279400" algn="r">
              <a:spcBef>
                <a:spcPts val="0"/>
              </a:spcBef>
              <a:spcAft>
                <a:spcPts val="0"/>
              </a:spcAft>
              <a:buClr>
                <a:schemeClr val="dk1"/>
              </a:buClr>
              <a:buSzPts val="800"/>
              <a:buChar char="■"/>
              <a:defRPr sz="800">
                <a:solidFill>
                  <a:schemeClr val="dk1"/>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Point 1" type="tx">
  <p:cSld name="TITLE_AND_BODY">
    <p:spTree>
      <p:nvGrpSpPr>
        <p:cNvPr id="1" name="Shape 146"/>
        <p:cNvGrpSpPr/>
        <p:nvPr/>
      </p:nvGrpSpPr>
      <p:grpSpPr>
        <a:xfrm>
          <a:off x="0" y="0"/>
          <a:ext cx="0" cy="0"/>
          <a:chOff x="0" y="0"/>
          <a:chExt cx="0" cy="0"/>
        </a:xfrm>
      </p:grpSpPr>
      <p:sp>
        <p:nvSpPr>
          <p:cNvPr id="147" name="Google Shape;147;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48" name="Google Shape;148;p25"/>
          <p:cNvSpPr txBox="1">
            <a:spLocks noGrp="1"/>
          </p:cNvSpPr>
          <p:nvPr>
            <p:ph type="subTitle" idx="1"/>
          </p:nvPr>
        </p:nvSpPr>
        <p:spPr>
          <a:xfrm>
            <a:off x="975300" y="1864050"/>
            <a:ext cx="7193400" cy="1415400"/>
          </a:xfrm>
          <a:prstGeom prst="rect">
            <a:avLst/>
          </a:prstGeom>
        </p:spPr>
        <p:txBody>
          <a:bodyPr spcFirstLastPara="1" wrap="square" lIns="91425" tIns="91425" rIns="91425" bIns="91425" anchor="ctr" anchorCtr="0">
            <a:spAutoFit/>
          </a:bodyPr>
          <a:lstStyle>
            <a:lvl1pPr lvl="0"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1pPr>
            <a:lvl2pPr lvl="1"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2pPr>
            <a:lvl3pPr lvl="2"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3pPr>
            <a:lvl4pPr lvl="3"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4pPr>
            <a:lvl5pPr lvl="4"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5pPr>
            <a:lvl6pPr lvl="5"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6pPr>
            <a:lvl7pPr lvl="6"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7pPr>
            <a:lvl8pPr lvl="7"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8pPr>
            <a:lvl9pPr lvl="8"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9pPr>
          </a:lstStyle>
          <a:p>
            <a:endParaRPr/>
          </a:p>
        </p:txBody>
      </p:sp>
      <p:sp>
        <p:nvSpPr>
          <p:cNvPr id="149" name="Google Shape;149;p25"/>
          <p:cNvSpPr txBox="1">
            <a:spLocks noGrp="1"/>
          </p:cNvSpPr>
          <p:nvPr>
            <p:ph type="body" idx="2"/>
          </p:nvPr>
        </p:nvSpPr>
        <p:spPr>
          <a:xfrm>
            <a:off x="196951" y="196725"/>
            <a:ext cx="18591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Clr>
                <a:schemeClr val="dk1"/>
              </a:buClr>
              <a:buSzPts val="800"/>
              <a:buChar char="●"/>
              <a:defRPr sz="800">
                <a:solidFill>
                  <a:schemeClr val="dk1"/>
                </a:solidFill>
              </a:defRPr>
            </a:lvl1pPr>
            <a:lvl2pPr marL="914400" lvl="1" indent="-279400">
              <a:spcBef>
                <a:spcPts val="0"/>
              </a:spcBef>
              <a:spcAft>
                <a:spcPts val="0"/>
              </a:spcAft>
              <a:buClr>
                <a:schemeClr val="dk1"/>
              </a:buClr>
              <a:buSzPts val="800"/>
              <a:buChar char="○"/>
              <a:defRPr>
                <a:solidFill>
                  <a:schemeClr val="dk1"/>
                </a:solidFill>
              </a:defRPr>
            </a:lvl2pPr>
            <a:lvl3pPr marL="1371600" lvl="2" indent="-279400">
              <a:spcBef>
                <a:spcPts val="0"/>
              </a:spcBef>
              <a:spcAft>
                <a:spcPts val="0"/>
              </a:spcAft>
              <a:buClr>
                <a:schemeClr val="dk1"/>
              </a:buClr>
              <a:buSzPts val="800"/>
              <a:buChar char="■"/>
              <a:defRPr sz="800">
                <a:solidFill>
                  <a:schemeClr val="dk1"/>
                </a:solidFill>
              </a:defRPr>
            </a:lvl3pPr>
            <a:lvl4pPr marL="1828800" lvl="3" indent="-279400">
              <a:spcBef>
                <a:spcPts val="0"/>
              </a:spcBef>
              <a:spcAft>
                <a:spcPts val="0"/>
              </a:spcAft>
              <a:buClr>
                <a:schemeClr val="dk1"/>
              </a:buClr>
              <a:buSzPts val="800"/>
              <a:buChar char="●"/>
              <a:defRPr sz="800">
                <a:solidFill>
                  <a:schemeClr val="dk1"/>
                </a:solidFill>
              </a:defRPr>
            </a:lvl4pPr>
            <a:lvl5pPr marL="2286000" lvl="4" indent="-279400">
              <a:spcBef>
                <a:spcPts val="0"/>
              </a:spcBef>
              <a:spcAft>
                <a:spcPts val="0"/>
              </a:spcAft>
              <a:buClr>
                <a:schemeClr val="dk1"/>
              </a:buClr>
              <a:buSzPts val="800"/>
              <a:buChar char="○"/>
              <a:defRPr sz="800">
                <a:solidFill>
                  <a:schemeClr val="dk1"/>
                </a:solidFill>
              </a:defRPr>
            </a:lvl5pPr>
            <a:lvl6pPr marL="2743200" lvl="5" indent="-279400">
              <a:spcBef>
                <a:spcPts val="0"/>
              </a:spcBef>
              <a:spcAft>
                <a:spcPts val="0"/>
              </a:spcAft>
              <a:buClr>
                <a:schemeClr val="dk1"/>
              </a:buClr>
              <a:buSzPts val="800"/>
              <a:buChar char="■"/>
              <a:defRPr sz="800">
                <a:solidFill>
                  <a:schemeClr val="dk1"/>
                </a:solidFill>
              </a:defRPr>
            </a:lvl6pPr>
            <a:lvl7pPr marL="3200400" lvl="6" indent="-279400">
              <a:spcBef>
                <a:spcPts val="0"/>
              </a:spcBef>
              <a:spcAft>
                <a:spcPts val="0"/>
              </a:spcAft>
              <a:buClr>
                <a:schemeClr val="dk1"/>
              </a:buClr>
              <a:buSzPts val="800"/>
              <a:buChar char="●"/>
              <a:defRPr sz="800">
                <a:solidFill>
                  <a:schemeClr val="dk1"/>
                </a:solidFill>
              </a:defRPr>
            </a:lvl7pPr>
            <a:lvl8pPr marL="3657600" lvl="7" indent="-279400">
              <a:spcBef>
                <a:spcPts val="0"/>
              </a:spcBef>
              <a:spcAft>
                <a:spcPts val="0"/>
              </a:spcAft>
              <a:buClr>
                <a:schemeClr val="dk1"/>
              </a:buClr>
              <a:buSzPts val="800"/>
              <a:buChar char="○"/>
              <a:defRPr sz="800">
                <a:solidFill>
                  <a:schemeClr val="dk1"/>
                </a:solidFill>
              </a:defRPr>
            </a:lvl8pPr>
            <a:lvl9pPr marL="4114800" lvl="8" indent="-279400">
              <a:spcBef>
                <a:spcPts val="0"/>
              </a:spcBef>
              <a:spcAft>
                <a:spcPts val="0"/>
              </a:spcAft>
              <a:buClr>
                <a:schemeClr val="dk1"/>
              </a:buClr>
              <a:buSzPts val="800"/>
              <a:buChar char="■"/>
              <a:defRPr sz="800">
                <a:solidFill>
                  <a:schemeClr val="dk1"/>
                </a:solidFill>
              </a:defRPr>
            </a:lvl9pPr>
          </a:lstStyle>
          <a:p>
            <a:endParaRPr/>
          </a:p>
        </p:txBody>
      </p:sp>
      <p:sp>
        <p:nvSpPr>
          <p:cNvPr id="150" name="Google Shape;150;p25"/>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dk1"/>
              </a:buClr>
              <a:buSzPts val="800"/>
              <a:buChar char="●"/>
              <a:defRPr sz="800">
                <a:solidFill>
                  <a:schemeClr val="dk1"/>
                </a:solidFill>
              </a:defRPr>
            </a:lvl1pPr>
            <a:lvl2pPr marL="914400" lvl="1" indent="-279400" algn="r">
              <a:spcBef>
                <a:spcPts val="0"/>
              </a:spcBef>
              <a:spcAft>
                <a:spcPts val="0"/>
              </a:spcAft>
              <a:buClr>
                <a:schemeClr val="dk1"/>
              </a:buClr>
              <a:buSzPts val="800"/>
              <a:buChar char="○"/>
              <a:defRPr>
                <a:solidFill>
                  <a:schemeClr val="dk1"/>
                </a:solidFill>
              </a:defRPr>
            </a:lvl2pPr>
            <a:lvl3pPr marL="1371600" lvl="2" indent="-279400" algn="r">
              <a:spcBef>
                <a:spcPts val="0"/>
              </a:spcBef>
              <a:spcAft>
                <a:spcPts val="0"/>
              </a:spcAft>
              <a:buClr>
                <a:schemeClr val="dk1"/>
              </a:buClr>
              <a:buSzPts val="800"/>
              <a:buChar char="■"/>
              <a:defRPr sz="800">
                <a:solidFill>
                  <a:schemeClr val="dk1"/>
                </a:solidFill>
              </a:defRPr>
            </a:lvl3pPr>
            <a:lvl4pPr marL="1828800" lvl="3" indent="-279400" algn="r">
              <a:spcBef>
                <a:spcPts val="0"/>
              </a:spcBef>
              <a:spcAft>
                <a:spcPts val="0"/>
              </a:spcAft>
              <a:buClr>
                <a:schemeClr val="dk1"/>
              </a:buClr>
              <a:buSzPts val="800"/>
              <a:buChar char="●"/>
              <a:defRPr sz="800">
                <a:solidFill>
                  <a:schemeClr val="dk1"/>
                </a:solidFill>
              </a:defRPr>
            </a:lvl4pPr>
            <a:lvl5pPr marL="2286000" lvl="4" indent="-279400" algn="r">
              <a:spcBef>
                <a:spcPts val="0"/>
              </a:spcBef>
              <a:spcAft>
                <a:spcPts val="0"/>
              </a:spcAft>
              <a:buClr>
                <a:schemeClr val="dk1"/>
              </a:buClr>
              <a:buSzPts val="800"/>
              <a:buChar char="○"/>
              <a:defRPr sz="800">
                <a:solidFill>
                  <a:schemeClr val="dk1"/>
                </a:solidFill>
              </a:defRPr>
            </a:lvl5pPr>
            <a:lvl6pPr marL="2743200" lvl="5" indent="-279400" algn="r">
              <a:spcBef>
                <a:spcPts val="0"/>
              </a:spcBef>
              <a:spcAft>
                <a:spcPts val="0"/>
              </a:spcAft>
              <a:buClr>
                <a:schemeClr val="dk1"/>
              </a:buClr>
              <a:buSzPts val="800"/>
              <a:buChar char="■"/>
              <a:defRPr sz="800">
                <a:solidFill>
                  <a:schemeClr val="dk1"/>
                </a:solidFill>
              </a:defRPr>
            </a:lvl6pPr>
            <a:lvl7pPr marL="3200400" lvl="6" indent="-279400" algn="r">
              <a:spcBef>
                <a:spcPts val="0"/>
              </a:spcBef>
              <a:spcAft>
                <a:spcPts val="0"/>
              </a:spcAft>
              <a:buClr>
                <a:schemeClr val="dk1"/>
              </a:buClr>
              <a:buSzPts val="800"/>
              <a:buChar char="●"/>
              <a:defRPr sz="800">
                <a:solidFill>
                  <a:schemeClr val="dk1"/>
                </a:solidFill>
              </a:defRPr>
            </a:lvl7pPr>
            <a:lvl8pPr marL="3657600" lvl="7" indent="-279400" algn="r">
              <a:spcBef>
                <a:spcPts val="0"/>
              </a:spcBef>
              <a:spcAft>
                <a:spcPts val="0"/>
              </a:spcAft>
              <a:buClr>
                <a:schemeClr val="dk1"/>
              </a:buClr>
              <a:buSzPts val="800"/>
              <a:buChar char="○"/>
              <a:defRPr sz="800">
                <a:solidFill>
                  <a:schemeClr val="dk1"/>
                </a:solidFill>
              </a:defRPr>
            </a:lvl8pPr>
            <a:lvl9pPr marL="4114800" lvl="8" indent="-279400" algn="r">
              <a:spcBef>
                <a:spcPts val="0"/>
              </a:spcBef>
              <a:spcAft>
                <a:spcPts val="0"/>
              </a:spcAft>
              <a:buClr>
                <a:schemeClr val="dk1"/>
              </a:buClr>
              <a:buSzPts val="800"/>
              <a:buChar char="■"/>
              <a:defRPr sz="800">
                <a:solidFill>
                  <a:schemeClr val="dk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2">
  <p:cSld name="TITLE_AND_BODY_1">
    <p:bg>
      <p:bgPr>
        <a:solidFill>
          <a:schemeClr val="dk1"/>
        </a:solidFill>
        <a:effectLst/>
      </p:bgPr>
    </p:bg>
    <p:spTree>
      <p:nvGrpSpPr>
        <p:cNvPr id="1" name="Shape 151"/>
        <p:cNvGrpSpPr/>
        <p:nvPr/>
      </p:nvGrpSpPr>
      <p:grpSpPr>
        <a:xfrm>
          <a:off x="0" y="0"/>
          <a:ext cx="0" cy="0"/>
          <a:chOff x="0" y="0"/>
          <a:chExt cx="0" cy="0"/>
        </a:xfrm>
      </p:grpSpPr>
      <p:sp>
        <p:nvSpPr>
          <p:cNvPr id="152" name="Google Shape;15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53" name="Google Shape;153;p26"/>
          <p:cNvSpPr txBox="1">
            <a:spLocks noGrp="1"/>
          </p:cNvSpPr>
          <p:nvPr>
            <p:ph type="subTitle" idx="1"/>
          </p:nvPr>
        </p:nvSpPr>
        <p:spPr>
          <a:xfrm>
            <a:off x="975300" y="1864050"/>
            <a:ext cx="7193400" cy="1415400"/>
          </a:xfrm>
          <a:prstGeom prst="rect">
            <a:avLst/>
          </a:prstGeom>
        </p:spPr>
        <p:txBody>
          <a:bodyPr spcFirstLastPara="1" wrap="square" lIns="91425" tIns="91425" rIns="91425" bIns="91425" anchor="ctr" anchorCtr="0">
            <a:spAutoFit/>
          </a:bodyPr>
          <a:lstStyle>
            <a:lvl1pPr lvl="0"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1pPr>
            <a:lvl2pPr lvl="1"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2pPr>
            <a:lvl3pPr lvl="2"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3pPr>
            <a:lvl4pPr lvl="3"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4pPr>
            <a:lvl5pPr lvl="4"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5pPr>
            <a:lvl6pPr lvl="5"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6pPr>
            <a:lvl7pPr lvl="6"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7pPr>
            <a:lvl8pPr lvl="7"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8pPr>
            <a:lvl9pPr lvl="8"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9pPr>
          </a:lstStyle>
          <a:p>
            <a:endParaRPr/>
          </a:p>
        </p:txBody>
      </p:sp>
      <p:sp>
        <p:nvSpPr>
          <p:cNvPr id="154" name="Google Shape;154;p26"/>
          <p:cNvSpPr txBox="1">
            <a:spLocks noGrp="1"/>
          </p:cNvSpPr>
          <p:nvPr>
            <p:ph type="body" idx="2"/>
          </p:nvPr>
        </p:nvSpPr>
        <p:spPr>
          <a:xfrm>
            <a:off x="196951" y="196725"/>
            <a:ext cx="18603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Clr>
                <a:schemeClr val="lt1"/>
              </a:buClr>
              <a:buSzPts val="800"/>
              <a:buChar char="●"/>
              <a:defRPr sz="800">
                <a:solidFill>
                  <a:schemeClr val="lt1"/>
                </a:solidFill>
              </a:defRPr>
            </a:lvl1pPr>
            <a:lvl2pPr marL="914400" lvl="1" indent="-279400">
              <a:spcBef>
                <a:spcPts val="0"/>
              </a:spcBef>
              <a:spcAft>
                <a:spcPts val="0"/>
              </a:spcAft>
              <a:buClr>
                <a:schemeClr val="lt1"/>
              </a:buClr>
              <a:buSzPts val="800"/>
              <a:buChar char="○"/>
              <a:defRPr>
                <a:solidFill>
                  <a:schemeClr val="lt1"/>
                </a:solidFill>
              </a:defRPr>
            </a:lvl2pPr>
            <a:lvl3pPr marL="1371600" lvl="2" indent="-279400">
              <a:spcBef>
                <a:spcPts val="0"/>
              </a:spcBef>
              <a:spcAft>
                <a:spcPts val="0"/>
              </a:spcAft>
              <a:buClr>
                <a:schemeClr val="lt1"/>
              </a:buClr>
              <a:buSzPts val="800"/>
              <a:buChar char="■"/>
              <a:defRPr sz="800">
                <a:solidFill>
                  <a:schemeClr val="lt1"/>
                </a:solidFill>
              </a:defRPr>
            </a:lvl3pPr>
            <a:lvl4pPr marL="1828800" lvl="3" indent="-279400">
              <a:spcBef>
                <a:spcPts val="0"/>
              </a:spcBef>
              <a:spcAft>
                <a:spcPts val="0"/>
              </a:spcAft>
              <a:buClr>
                <a:schemeClr val="lt1"/>
              </a:buClr>
              <a:buSzPts val="800"/>
              <a:buChar char="●"/>
              <a:defRPr sz="800">
                <a:solidFill>
                  <a:schemeClr val="lt1"/>
                </a:solidFill>
              </a:defRPr>
            </a:lvl4pPr>
            <a:lvl5pPr marL="2286000" lvl="4" indent="-279400">
              <a:spcBef>
                <a:spcPts val="0"/>
              </a:spcBef>
              <a:spcAft>
                <a:spcPts val="0"/>
              </a:spcAft>
              <a:buClr>
                <a:schemeClr val="lt1"/>
              </a:buClr>
              <a:buSzPts val="800"/>
              <a:buChar char="○"/>
              <a:defRPr sz="800">
                <a:solidFill>
                  <a:schemeClr val="lt1"/>
                </a:solidFill>
              </a:defRPr>
            </a:lvl5pPr>
            <a:lvl6pPr marL="2743200" lvl="5" indent="-279400">
              <a:spcBef>
                <a:spcPts val="0"/>
              </a:spcBef>
              <a:spcAft>
                <a:spcPts val="0"/>
              </a:spcAft>
              <a:buClr>
                <a:schemeClr val="lt1"/>
              </a:buClr>
              <a:buSzPts val="800"/>
              <a:buChar char="■"/>
              <a:defRPr sz="800">
                <a:solidFill>
                  <a:schemeClr val="lt1"/>
                </a:solidFill>
              </a:defRPr>
            </a:lvl6pPr>
            <a:lvl7pPr marL="3200400" lvl="6" indent="-279400">
              <a:spcBef>
                <a:spcPts val="0"/>
              </a:spcBef>
              <a:spcAft>
                <a:spcPts val="0"/>
              </a:spcAft>
              <a:buClr>
                <a:schemeClr val="lt1"/>
              </a:buClr>
              <a:buSzPts val="800"/>
              <a:buChar char="●"/>
              <a:defRPr sz="800">
                <a:solidFill>
                  <a:schemeClr val="lt1"/>
                </a:solidFill>
              </a:defRPr>
            </a:lvl7pPr>
            <a:lvl8pPr marL="3657600" lvl="7" indent="-279400">
              <a:spcBef>
                <a:spcPts val="0"/>
              </a:spcBef>
              <a:spcAft>
                <a:spcPts val="0"/>
              </a:spcAft>
              <a:buClr>
                <a:schemeClr val="lt1"/>
              </a:buClr>
              <a:buSzPts val="800"/>
              <a:buChar char="○"/>
              <a:defRPr sz="800">
                <a:solidFill>
                  <a:schemeClr val="lt1"/>
                </a:solidFill>
              </a:defRPr>
            </a:lvl8pPr>
            <a:lvl9pPr marL="4114800" lvl="8" indent="-279400">
              <a:spcBef>
                <a:spcPts val="0"/>
              </a:spcBef>
              <a:spcAft>
                <a:spcPts val="0"/>
              </a:spcAft>
              <a:buClr>
                <a:schemeClr val="lt1"/>
              </a:buClr>
              <a:buSzPts val="800"/>
              <a:buChar char="■"/>
              <a:defRPr sz="800">
                <a:solidFill>
                  <a:schemeClr val="lt1"/>
                </a:solidFill>
              </a:defRPr>
            </a:lvl9pPr>
          </a:lstStyle>
          <a:p>
            <a:endParaRPr/>
          </a:p>
        </p:txBody>
      </p:sp>
      <p:sp>
        <p:nvSpPr>
          <p:cNvPr id="155" name="Google Shape;155;p26"/>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lt1"/>
              </a:buClr>
              <a:buSzPts val="800"/>
              <a:buChar char="●"/>
              <a:defRPr sz="800">
                <a:solidFill>
                  <a:schemeClr val="lt1"/>
                </a:solidFill>
              </a:defRPr>
            </a:lvl1pPr>
            <a:lvl2pPr marL="914400" lvl="1" indent="-279400" algn="r">
              <a:spcBef>
                <a:spcPts val="0"/>
              </a:spcBef>
              <a:spcAft>
                <a:spcPts val="0"/>
              </a:spcAft>
              <a:buClr>
                <a:schemeClr val="lt1"/>
              </a:buClr>
              <a:buSzPts val="800"/>
              <a:buChar char="○"/>
              <a:defRPr>
                <a:solidFill>
                  <a:schemeClr val="lt1"/>
                </a:solidFill>
              </a:defRPr>
            </a:lvl2pPr>
            <a:lvl3pPr marL="1371600" lvl="2" indent="-279400" algn="r">
              <a:spcBef>
                <a:spcPts val="0"/>
              </a:spcBef>
              <a:spcAft>
                <a:spcPts val="0"/>
              </a:spcAft>
              <a:buClr>
                <a:schemeClr val="lt1"/>
              </a:buClr>
              <a:buSzPts val="800"/>
              <a:buChar char="■"/>
              <a:defRPr sz="800">
                <a:solidFill>
                  <a:schemeClr val="lt1"/>
                </a:solidFill>
              </a:defRPr>
            </a:lvl3pPr>
            <a:lvl4pPr marL="1828800" lvl="3" indent="-279400" algn="r">
              <a:spcBef>
                <a:spcPts val="0"/>
              </a:spcBef>
              <a:spcAft>
                <a:spcPts val="0"/>
              </a:spcAft>
              <a:buClr>
                <a:schemeClr val="lt1"/>
              </a:buClr>
              <a:buSzPts val="800"/>
              <a:buChar char="●"/>
              <a:defRPr sz="800">
                <a:solidFill>
                  <a:schemeClr val="lt1"/>
                </a:solidFill>
              </a:defRPr>
            </a:lvl4pPr>
            <a:lvl5pPr marL="2286000" lvl="4" indent="-279400" algn="r">
              <a:spcBef>
                <a:spcPts val="0"/>
              </a:spcBef>
              <a:spcAft>
                <a:spcPts val="0"/>
              </a:spcAft>
              <a:buClr>
                <a:schemeClr val="lt1"/>
              </a:buClr>
              <a:buSzPts val="800"/>
              <a:buChar char="○"/>
              <a:defRPr sz="800">
                <a:solidFill>
                  <a:schemeClr val="lt1"/>
                </a:solidFill>
              </a:defRPr>
            </a:lvl5pPr>
            <a:lvl6pPr marL="2743200" lvl="5" indent="-279400" algn="r">
              <a:spcBef>
                <a:spcPts val="0"/>
              </a:spcBef>
              <a:spcAft>
                <a:spcPts val="0"/>
              </a:spcAft>
              <a:buClr>
                <a:schemeClr val="lt1"/>
              </a:buClr>
              <a:buSzPts val="800"/>
              <a:buChar char="■"/>
              <a:defRPr sz="800">
                <a:solidFill>
                  <a:schemeClr val="lt1"/>
                </a:solidFill>
              </a:defRPr>
            </a:lvl6pPr>
            <a:lvl7pPr marL="3200400" lvl="6" indent="-279400" algn="r">
              <a:spcBef>
                <a:spcPts val="0"/>
              </a:spcBef>
              <a:spcAft>
                <a:spcPts val="0"/>
              </a:spcAft>
              <a:buClr>
                <a:schemeClr val="lt1"/>
              </a:buClr>
              <a:buSzPts val="800"/>
              <a:buChar char="●"/>
              <a:defRPr sz="800">
                <a:solidFill>
                  <a:schemeClr val="lt1"/>
                </a:solidFill>
              </a:defRPr>
            </a:lvl7pPr>
            <a:lvl8pPr marL="3657600" lvl="7" indent="-279400" algn="r">
              <a:spcBef>
                <a:spcPts val="0"/>
              </a:spcBef>
              <a:spcAft>
                <a:spcPts val="0"/>
              </a:spcAft>
              <a:buClr>
                <a:schemeClr val="lt1"/>
              </a:buClr>
              <a:buSzPts val="800"/>
              <a:buChar char="○"/>
              <a:defRPr sz="800">
                <a:solidFill>
                  <a:schemeClr val="lt1"/>
                </a:solidFill>
              </a:defRPr>
            </a:lvl8pPr>
            <a:lvl9pPr marL="4114800" lvl="8" indent="-279400" algn="r">
              <a:spcBef>
                <a:spcPts val="0"/>
              </a:spcBef>
              <a:spcAft>
                <a:spcPts val="0"/>
              </a:spcAft>
              <a:buClr>
                <a:schemeClr val="lt1"/>
              </a:buClr>
              <a:buSzPts val="800"/>
              <a:buChar char="■"/>
              <a:defRPr sz="800">
                <a:solidFill>
                  <a:schemeClr val="lt1"/>
                </a:solidFil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body and image 1" type="twoColTx">
  <p:cSld name="TITLE_AND_TWO_COLUMNS">
    <p:spTree>
      <p:nvGrpSpPr>
        <p:cNvPr id="1" name="Shape 156"/>
        <p:cNvGrpSpPr/>
        <p:nvPr/>
      </p:nvGrpSpPr>
      <p:grpSpPr>
        <a:xfrm>
          <a:off x="0" y="0"/>
          <a:ext cx="0" cy="0"/>
          <a:chOff x="0" y="0"/>
          <a:chExt cx="0" cy="0"/>
        </a:xfrm>
      </p:grpSpPr>
      <p:sp>
        <p:nvSpPr>
          <p:cNvPr id="157" name="Google Shape;157;p27"/>
          <p:cNvSpPr txBox="1">
            <a:spLocks noGrp="1"/>
          </p:cNvSpPr>
          <p:nvPr>
            <p:ph type="title"/>
          </p:nvPr>
        </p:nvSpPr>
        <p:spPr>
          <a:xfrm>
            <a:off x="197375" y="1052750"/>
            <a:ext cx="3151800" cy="1632900"/>
          </a:xfrm>
          <a:prstGeom prst="rect">
            <a:avLst/>
          </a:prstGeom>
        </p:spPr>
        <p:txBody>
          <a:bodyPr spcFirstLastPara="1" wrap="square" lIns="91425" tIns="91425" rIns="91425" bIns="91425" anchor="b" anchorCtr="0">
            <a:no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a:endParaRPr/>
          </a:p>
        </p:txBody>
      </p:sp>
      <p:sp>
        <p:nvSpPr>
          <p:cNvPr id="158" name="Google Shape;158;p27"/>
          <p:cNvSpPr txBox="1">
            <a:spLocks noGrp="1"/>
          </p:cNvSpPr>
          <p:nvPr>
            <p:ph type="body" idx="1"/>
          </p:nvPr>
        </p:nvSpPr>
        <p:spPr>
          <a:xfrm>
            <a:off x="197375" y="2685650"/>
            <a:ext cx="3151800" cy="18225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Clr>
                <a:schemeClr val="dk1"/>
              </a:buClr>
              <a:buSzPts val="1000"/>
              <a:buChar char="●"/>
              <a:defRPr>
                <a:solidFill>
                  <a:schemeClr val="dk1"/>
                </a:solidFill>
              </a:defRPr>
            </a:lvl1pPr>
            <a:lvl2pPr marL="914400" lvl="1" indent="-292100">
              <a:lnSpc>
                <a:spcPct val="100000"/>
              </a:lnSpc>
              <a:spcBef>
                <a:spcPts val="0"/>
              </a:spcBef>
              <a:spcAft>
                <a:spcPts val="0"/>
              </a:spcAft>
              <a:buClr>
                <a:schemeClr val="dk1"/>
              </a:buClr>
              <a:buSzPts val="1000"/>
              <a:buChar char="○"/>
              <a:defRPr sz="1000">
                <a:solidFill>
                  <a:schemeClr val="dk1"/>
                </a:solidFill>
              </a:defRPr>
            </a:lvl2pPr>
            <a:lvl3pPr marL="1371600" lvl="2" indent="-292100">
              <a:lnSpc>
                <a:spcPct val="100000"/>
              </a:lnSpc>
              <a:spcBef>
                <a:spcPts val="0"/>
              </a:spcBef>
              <a:spcAft>
                <a:spcPts val="0"/>
              </a:spcAft>
              <a:buClr>
                <a:schemeClr val="dk1"/>
              </a:buClr>
              <a:buSzPts val="1000"/>
              <a:buChar char="■"/>
              <a:defRPr>
                <a:solidFill>
                  <a:schemeClr val="dk1"/>
                </a:solidFill>
              </a:defRPr>
            </a:lvl3pPr>
            <a:lvl4pPr marL="1828800" lvl="3" indent="-292100">
              <a:lnSpc>
                <a:spcPct val="100000"/>
              </a:lnSpc>
              <a:spcBef>
                <a:spcPts val="0"/>
              </a:spcBef>
              <a:spcAft>
                <a:spcPts val="0"/>
              </a:spcAft>
              <a:buClr>
                <a:schemeClr val="dk1"/>
              </a:buClr>
              <a:buSzPts val="1000"/>
              <a:buChar char="●"/>
              <a:defRPr>
                <a:solidFill>
                  <a:schemeClr val="dk1"/>
                </a:solidFill>
              </a:defRPr>
            </a:lvl4pPr>
            <a:lvl5pPr marL="2286000" lvl="4" indent="-292100">
              <a:lnSpc>
                <a:spcPct val="100000"/>
              </a:lnSpc>
              <a:spcBef>
                <a:spcPts val="0"/>
              </a:spcBef>
              <a:spcAft>
                <a:spcPts val="0"/>
              </a:spcAft>
              <a:buClr>
                <a:schemeClr val="dk1"/>
              </a:buClr>
              <a:buSzPts val="1000"/>
              <a:buChar char="○"/>
              <a:defRPr>
                <a:solidFill>
                  <a:schemeClr val="dk1"/>
                </a:solidFill>
              </a:defRPr>
            </a:lvl5pPr>
            <a:lvl6pPr marL="2743200" lvl="5" indent="-292100">
              <a:lnSpc>
                <a:spcPct val="100000"/>
              </a:lnSpc>
              <a:spcBef>
                <a:spcPts val="0"/>
              </a:spcBef>
              <a:spcAft>
                <a:spcPts val="0"/>
              </a:spcAft>
              <a:buClr>
                <a:schemeClr val="dk1"/>
              </a:buClr>
              <a:buSzPts val="1000"/>
              <a:buChar char="■"/>
              <a:defRPr>
                <a:solidFill>
                  <a:schemeClr val="dk1"/>
                </a:solidFill>
              </a:defRPr>
            </a:lvl6pPr>
            <a:lvl7pPr marL="3200400" lvl="6" indent="-292100">
              <a:lnSpc>
                <a:spcPct val="100000"/>
              </a:lnSpc>
              <a:spcBef>
                <a:spcPts val="0"/>
              </a:spcBef>
              <a:spcAft>
                <a:spcPts val="0"/>
              </a:spcAft>
              <a:buClr>
                <a:schemeClr val="dk1"/>
              </a:buClr>
              <a:buSzPts val="1000"/>
              <a:buChar char="●"/>
              <a:defRPr>
                <a:solidFill>
                  <a:schemeClr val="dk1"/>
                </a:solidFill>
              </a:defRPr>
            </a:lvl7pPr>
            <a:lvl8pPr marL="3657600" lvl="7" indent="-292100">
              <a:lnSpc>
                <a:spcPct val="100000"/>
              </a:lnSpc>
              <a:spcBef>
                <a:spcPts val="0"/>
              </a:spcBef>
              <a:spcAft>
                <a:spcPts val="0"/>
              </a:spcAft>
              <a:buClr>
                <a:schemeClr val="dk1"/>
              </a:buClr>
              <a:buSzPts val="1000"/>
              <a:buChar char="○"/>
              <a:defRPr>
                <a:solidFill>
                  <a:schemeClr val="dk1"/>
                </a:solidFill>
              </a:defRPr>
            </a:lvl8pPr>
            <a:lvl9pPr marL="4114800" lvl="8" indent="-292100">
              <a:lnSpc>
                <a:spcPct val="100000"/>
              </a:lnSpc>
              <a:spcBef>
                <a:spcPts val="0"/>
              </a:spcBef>
              <a:spcAft>
                <a:spcPts val="0"/>
              </a:spcAft>
              <a:buClr>
                <a:schemeClr val="dk1"/>
              </a:buClr>
              <a:buSzPts val="1000"/>
              <a:buChar char="■"/>
              <a:defRPr>
                <a:solidFill>
                  <a:schemeClr val="dk1"/>
                </a:solidFill>
              </a:defRPr>
            </a:lvl9pPr>
          </a:lstStyle>
          <a:p>
            <a:endParaRPr/>
          </a:p>
        </p:txBody>
      </p:sp>
      <p:sp>
        <p:nvSpPr>
          <p:cNvPr id="159" name="Google Shape;159;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60" name="Google Shape;160;p27"/>
          <p:cNvSpPr>
            <a:spLocks noGrp="1"/>
          </p:cNvSpPr>
          <p:nvPr>
            <p:ph type="pic" idx="2"/>
          </p:nvPr>
        </p:nvSpPr>
        <p:spPr>
          <a:xfrm>
            <a:off x="3726325" y="669925"/>
            <a:ext cx="5220900" cy="4276800"/>
          </a:xfrm>
          <a:prstGeom prst="round2DiagRect">
            <a:avLst>
              <a:gd name="adj1" fmla="val 16667"/>
              <a:gd name="adj2" fmla="val 0"/>
            </a:avLst>
          </a:prstGeom>
          <a:noFill/>
          <a:ln>
            <a:noFill/>
          </a:ln>
        </p:spPr>
      </p:sp>
      <p:sp>
        <p:nvSpPr>
          <p:cNvPr id="161" name="Google Shape;161;p27"/>
          <p:cNvSpPr txBox="1">
            <a:spLocks noGrp="1"/>
          </p:cNvSpPr>
          <p:nvPr>
            <p:ph type="body" idx="3"/>
          </p:nvPr>
        </p:nvSpPr>
        <p:spPr>
          <a:xfrm>
            <a:off x="196951" y="196725"/>
            <a:ext cx="18606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Clr>
                <a:schemeClr val="dk1"/>
              </a:buClr>
              <a:buSzPts val="800"/>
              <a:buChar char="●"/>
              <a:defRPr sz="800">
                <a:solidFill>
                  <a:schemeClr val="dk1"/>
                </a:solidFill>
              </a:defRPr>
            </a:lvl1pPr>
            <a:lvl2pPr marL="914400" lvl="1" indent="-279400">
              <a:spcBef>
                <a:spcPts val="0"/>
              </a:spcBef>
              <a:spcAft>
                <a:spcPts val="0"/>
              </a:spcAft>
              <a:buClr>
                <a:schemeClr val="dk1"/>
              </a:buClr>
              <a:buSzPts val="800"/>
              <a:buChar char="○"/>
              <a:defRPr>
                <a:solidFill>
                  <a:schemeClr val="dk1"/>
                </a:solidFill>
              </a:defRPr>
            </a:lvl2pPr>
            <a:lvl3pPr marL="1371600" lvl="2" indent="-279400">
              <a:spcBef>
                <a:spcPts val="0"/>
              </a:spcBef>
              <a:spcAft>
                <a:spcPts val="0"/>
              </a:spcAft>
              <a:buClr>
                <a:schemeClr val="dk1"/>
              </a:buClr>
              <a:buSzPts val="800"/>
              <a:buChar char="■"/>
              <a:defRPr sz="800">
                <a:solidFill>
                  <a:schemeClr val="dk1"/>
                </a:solidFill>
              </a:defRPr>
            </a:lvl3pPr>
            <a:lvl4pPr marL="1828800" lvl="3" indent="-279400">
              <a:spcBef>
                <a:spcPts val="0"/>
              </a:spcBef>
              <a:spcAft>
                <a:spcPts val="0"/>
              </a:spcAft>
              <a:buClr>
                <a:schemeClr val="dk1"/>
              </a:buClr>
              <a:buSzPts val="800"/>
              <a:buChar char="●"/>
              <a:defRPr sz="800">
                <a:solidFill>
                  <a:schemeClr val="dk1"/>
                </a:solidFill>
              </a:defRPr>
            </a:lvl4pPr>
            <a:lvl5pPr marL="2286000" lvl="4" indent="-279400">
              <a:spcBef>
                <a:spcPts val="0"/>
              </a:spcBef>
              <a:spcAft>
                <a:spcPts val="0"/>
              </a:spcAft>
              <a:buClr>
                <a:schemeClr val="dk1"/>
              </a:buClr>
              <a:buSzPts val="800"/>
              <a:buChar char="○"/>
              <a:defRPr sz="800">
                <a:solidFill>
                  <a:schemeClr val="dk1"/>
                </a:solidFill>
              </a:defRPr>
            </a:lvl5pPr>
            <a:lvl6pPr marL="2743200" lvl="5" indent="-279400">
              <a:spcBef>
                <a:spcPts val="0"/>
              </a:spcBef>
              <a:spcAft>
                <a:spcPts val="0"/>
              </a:spcAft>
              <a:buClr>
                <a:schemeClr val="dk1"/>
              </a:buClr>
              <a:buSzPts val="800"/>
              <a:buChar char="■"/>
              <a:defRPr sz="800">
                <a:solidFill>
                  <a:schemeClr val="dk1"/>
                </a:solidFill>
              </a:defRPr>
            </a:lvl6pPr>
            <a:lvl7pPr marL="3200400" lvl="6" indent="-279400">
              <a:spcBef>
                <a:spcPts val="0"/>
              </a:spcBef>
              <a:spcAft>
                <a:spcPts val="0"/>
              </a:spcAft>
              <a:buClr>
                <a:schemeClr val="dk1"/>
              </a:buClr>
              <a:buSzPts val="800"/>
              <a:buChar char="●"/>
              <a:defRPr sz="800">
                <a:solidFill>
                  <a:schemeClr val="dk1"/>
                </a:solidFill>
              </a:defRPr>
            </a:lvl7pPr>
            <a:lvl8pPr marL="3657600" lvl="7" indent="-279400">
              <a:spcBef>
                <a:spcPts val="0"/>
              </a:spcBef>
              <a:spcAft>
                <a:spcPts val="0"/>
              </a:spcAft>
              <a:buClr>
                <a:schemeClr val="dk1"/>
              </a:buClr>
              <a:buSzPts val="800"/>
              <a:buChar char="○"/>
              <a:defRPr sz="800">
                <a:solidFill>
                  <a:schemeClr val="dk1"/>
                </a:solidFill>
              </a:defRPr>
            </a:lvl8pPr>
            <a:lvl9pPr marL="4114800" lvl="8" indent="-279400">
              <a:spcBef>
                <a:spcPts val="0"/>
              </a:spcBef>
              <a:spcAft>
                <a:spcPts val="0"/>
              </a:spcAft>
              <a:buClr>
                <a:schemeClr val="dk1"/>
              </a:buClr>
              <a:buSzPts val="800"/>
              <a:buChar char="■"/>
              <a:defRPr sz="800">
                <a:solidFill>
                  <a:schemeClr val="dk1"/>
                </a:solidFill>
              </a:defRPr>
            </a:lvl9pPr>
          </a:lstStyle>
          <a:p>
            <a:endParaRPr/>
          </a:p>
        </p:txBody>
      </p:sp>
      <p:sp>
        <p:nvSpPr>
          <p:cNvPr id="162" name="Google Shape;162;p27"/>
          <p:cNvSpPr txBox="1">
            <a:spLocks noGrp="1"/>
          </p:cNvSpPr>
          <p:nvPr>
            <p:ph type="body" idx="4"/>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dk1"/>
              </a:buClr>
              <a:buSzPts val="800"/>
              <a:buChar char="●"/>
              <a:defRPr sz="800">
                <a:solidFill>
                  <a:schemeClr val="dk1"/>
                </a:solidFill>
              </a:defRPr>
            </a:lvl1pPr>
            <a:lvl2pPr marL="914400" lvl="1" indent="-279400" algn="r">
              <a:spcBef>
                <a:spcPts val="0"/>
              </a:spcBef>
              <a:spcAft>
                <a:spcPts val="0"/>
              </a:spcAft>
              <a:buClr>
                <a:schemeClr val="dk1"/>
              </a:buClr>
              <a:buSzPts val="800"/>
              <a:buChar char="○"/>
              <a:defRPr>
                <a:solidFill>
                  <a:schemeClr val="dk1"/>
                </a:solidFill>
              </a:defRPr>
            </a:lvl2pPr>
            <a:lvl3pPr marL="1371600" lvl="2" indent="-279400" algn="r">
              <a:spcBef>
                <a:spcPts val="0"/>
              </a:spcBef>
              <a:spcAft>
                <a:spcPts val="0"/>
              </a:spcAft>
              <a:buClr>
                <a:schemeClr val="dk1"/>
              </a:buClr>
              <a:buSzPts val="800"/>
              <a:buChar char="■"/>
              <a:defRPr sz="800">
                <a:solidFill>
                  <a:schemeClr val="dk1"/>
                </a:solidFill>
              </a:defRPr>
            </a:lvl3pPr>
            <a:lvl4pPr marL="1828800" lvl="3" indent="-279400" algn="r">
              <a:spcBef>
                <a:spcPts val="0"/>
              </a:spcBef>
              <a:spcAft>
                <a:spcPts val="0"/>
              </a:spcAft>
              <a:buClr>
                <a:schemeClr val="dk1"/>
              </a:buClr>
              <a:buSzPts val="800"/>
              <a:buChar char="●"/>
              <a:defRPr sz="800">
                <a:solidFill>
                  <a:schemeClr val="dk1"/>
                </a:solidFill>
              </a:defRPr>
            </a:lvl4pPr>
            <a:lvl5pPr marL="2286000" lvl="4" indent="-279400" algn="r">
              <a:spcBef>
                <a:spcPts val="0"/>
              </a:spcBef>
              <a:spcAft>
                <a:spcPts val="0"/>
              </a:spcAft>
              <a:buClr>
                <a:schemeClr val="dk1"/>
              </a:buClr>
              <a:buSzPts val="800"/>
              <a:buChar char="○"/>
              <a:defRPr sz="800">
                <a:solidFill>
                  <a:schemeClr val="dk1"/>
                </a:solidFill>
              </a:defRPr>
            </a:lvl5pPr>
            <a:lvl6pPr marL="2743200" lvl="5" indent="-279400" algn="r">
              <a:spcBef>
                <a:spcPts val="0"/>
              </a:spcBef>
              <a:spcAft>
                <a:spcPts val="0"/>
              </a:spcAft>
              <a:buClr>
                <a:schemeClr val="dk1"/>
              </a:buClr>
              <a:buSzPts val="800"/>
              <a:buChar char="■"/>
              <a:defRPr sz="800">
                <a:solidFill>
                  <a:schemeClr val="dk1"/>
                </a:solidFill>
              </a:defRPr>
            </a:lvl6pPr>
            <a:lvl7pPr marL="3200400" lvl="6" indent="-279400" algn="r">
              <a:spcBef>
                <a:spcPts val="0"/>
              </a:spcBef>
              <a:spcAft>
                <a:spcPts val="0"/>
              </a:spcAft>
              <a:buClr>
                <a:schemeClr val="dk1"/>
              </a:buClr>
              <a:buSzPts val="800"/>
              <a:buChar char="●"/>
              <a:defRPr sz="800">
                <a:solidFill>
                  <a:schemeClr val="dk1"/>
                </a:solidFill>
              </a:defRPr>
            </a:lvl7pPr>
            <a:lvl8pPr marL="3657600" lvl="7" indent="-279400" algn="r">
              <a:spcBef>
                <a:spcPts val="0"/>
              </a:spcBef>
              <a:spcAft>
                <a:spcPts val="0"/>
              </a:spcAft>
              <a:buClr>
                <a:schemeClr val="dk1"/>
              </a:buClr>
              <a:buSzPts val="800"/>
              <a:buChar char="○"/>
              <a:defRPr sz="800">
                <a:solidFill>
                  <a:schemeClr val="dk1"/>
                </a:solidFill>
              </a:defRPr>
            </a:lvl8pPr>
            <a:lvl9pPr marL="4114800" lvl="8" indent="-279400" algn="r">
              <a:spcBef>
                <a:spcPts val="0"/>
              </a:spcBef>
              <a:spcAft>
                <a:spcPts val="0"/>
              </a:spcAft>
              <a:buClr>
                <a:schemeClr val="dk1"/>
              </a:buClr>
              <a:buSzPts val="800"/>
              <a:buChar char="■"/>
              <a:defRPr sz="800">
                <a:solidFill>
                  <a:schemeClr val="dk1"/>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body and image 2">
  <p:cSld name="TITLE_AND_TWO_COLUMNS_1">
    <p:bg>
      <p:bgPr>
        <a:solidFill>
          <a:schemeClr val="dk1"/>
        </a:solidFill>
        <a:effectLst/>
      </p:bgPr>
    </p:bg>
    <p:spTree>
      <p:nvGrpSpPr>
        <p:cNvPr id="1" name="Shape 163"/>
        <p:cNvGrpSpPr/>
        <p:nvPr/>
      </p:nvGrpSpPr>
      <p:grpSpPr>
        <a:xfrm>
          <a:off x="0" y="0"/>
          <a:ext cx="0" cy="0"/>
          <a:chOff x="0" y="0"/>
          <a:chExt cx="0" cy="0"/>
        </a:xfrm>
      </p:grpSpPr>
      <p:sp>
        <p:nvSpPr>
          <p:cNvPr id="164" name="Google Shape;164;p28"/>
          <p:cNvSpPr txBox="1">
            <a:spLocks noGrp="1"/>
          </p:cNvSpPr>
          <p:nvPr>
            <p:ph type="title"/>
          </p:nvPr>
        </p:nvSpPr>
        <p:spPr>
          <a:xfrm>
            <a:off x="197375" y="1052750"/>
            <a:ext cx="3151800" cy="163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3450"/>
              <a:buNone/>
              <a:defRPr>
                <a:solidFill>
                  <a:schemeClr val="lt1"/>
                </a:solidFill>
              </a:defRPr>
            </a:lvl1pPr>
            <a:lvl2pPr lvl="1">
              <a:spcBef>
                <a:spcPts val="0"/>
              </a:spcBef>
              <a:spcAft>
                <a:spcPts val="0"/>
              </a:spcAft>
              <a:buClr>
                <a:schemeClr val="lt1"/>
              </a:buClr>
              <a:buSzPts val="3450"/>
              <a:buNone/>
              <a:defRPr>
                <a:solidFill>
                  <a:schemeClr val="lt1"/>
                </a:solidFill>
              </a:defRPr>
            </a:lvl2pPr>
            <a:lvl3pPr lvl="2">
              <a:spcBef>
                <a:spcPts val="0"/>
              </a:spcBef>
              <a:spcAft>
                <a:spcPts val="0"/>
              </a:spcAft>
              <a:buClr>
                <a:schemeClr val="lt1"/>
              </a:buClr>
              <a:buSzPts val="3450"/>
              <a:buNone/>
              <a:defRPr>
                <a:solidFill>
                  <a:schemeClr val="lt1"/>
                </a:solidFill>
              </a:defRPr>
            </a:lvl3pPr>
            <a:lvl4pPr lvl="3">
              <a:spcBef>
                <a:spcPts val="0"/>
              </a:spcBef>
              <a:spcAft>
                <a:spcPts val="0"/>
              </a:spcAft>
              <a:buClr>
                <a:schemeClr val="lt1"/>
              </a:buClr>
              <a:buSzPts val="3450"/>
              <a:buNone/>
              <a:defRPr>
                <a:solidFill>
                  <a:schemeClr val="lt1"/>
                </a:solidFill>
              </a:defRPr>
            </a:lvl4pPr>
            <a:lvl5pPr lvl="4">
              <a:spcBef>
                <a:spcPts val="0"/>
              </a:spcBef>
              <a:spcAft>
                <a:spcPts val="0"/>
              </a:spcAft>
              <a:buClr>
                <a:schemeClr val="lt1"/>
              </a:buClr>
              <a:buSzPts val="3450"/>
              <a:buNone/>
              <a:defRPr>
                <a:solidFill>
                  <a:schemeClr val="lt1"/>
                </a:solidFill>
              </a:defRPr>
            </a:lvl5pPr>
            <a:lvl6pPr lvl="5">
              <a:spcBef>
                <a:spcPts val="0"/>
              </a:spcBef>
              <a:spcAft>
                <a:spcPts val="0"/>
              </a:spcAft>
              <a:buClr>
                <a:schemeClr val="lt1"/>
              </a:buClr>
              <a:buSzPts val="3450"/>
              <a:buNone/>
              <a:defRPr>
                <a:solidFill>
                  <a:schemeClr val="lt1"/>
                </a:solidFill>
              </a:defRPr>
            </a:lvl6pPr>
            <a:lvl7pPr lvl="6">
              <a:spcBef>
                <a:spcPts val="0"/>
              </a:spcBef>
              <a:spcAft>
                <a:spcPts val="0"/>
              </a:spcAft>
              <a:buClr>
                <a:schemeClr val="lt1"/>
              </a:buClr>
              <a:buSzPts val="3450"/>
              <a:buNone/>
              <a:defRPr>
                <a:solidFill>
                  <a:schemeClr val="lt1"/>
                </a:solidFill>
              </a:defRPr>
            </a:lvl7pPr>
            <a:lvl8pPr lvl="7">
              <a:spcBef>
                <a:spcPts val="0"/>
              </a:spcBef>
              <a:spcAft>
                <a:spcPts val="0"/>
              </a:spcAft>
              <a:buClr>
                <a:schemeClr val="lt1"/>
              </a:buClr>
              <a:buSzPts val="3450"/>
              <a:buNone/>
              <a:defRPr>
                <a:solidFill>
                  <a:schemeClr val="lt1"/>
                </a:solidFill>
              </a:defRPr>
            </a:lvl8pPr>
            <a:lvl9pPr lvl="8">
              <a:spcBef>
                <a:spcPts val="0"/>
              </a:spcBef>
              <a:spcAft>
                <a:spcPts val="0"/>
              </a:spcAft>
              <a:buClr>
                <a:schemeClr val="lt1"/>
              </a:buClr>
              <a:buSzPts val="3450"/>
              <a:buNone/>
              <a:defRPr>
                <a:solidFill>
                  <a:schemeClr val="lt1"/>
                </a:solidFill>
              </a:defRPr>
            </a:lvl9pPr>
          </a:lstStyle>
          <a:p>
            <a:endParaRPr/>
          </a:p>
        </p:txBody>
      </p:sp>
      <p:sp>
        <p:nvSpPr>
          <p:cNvPr id="165" name="Google Shape;165;p28"/>
          <p:cNvSpPr txBox="1">
            <a:spLocks noGrp="1"/>
          </p:cNvSpPr>
          <p:nvPr>
            <p:ph type="body" idx="1"/>
          </p:nvPr>
        </p:nvSpPr>
        <p:spPr>
          <a:xfrm>
            <a:off x="197375" y="2685650"/>
            <a:ext cx="3151800" cy="18225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Clr>
                <a:schemeClr val="lt1"/>
              </a:buClr>
              <a:buSzPts val="1000"/>
              <a:buChar char="●"/>
              <a:defRPr>
                <a:solidFill>
                  <a:schemeClr val="lt1"/>
                </a:solidFill>
              </a:defRPr>
            </a:lvl1pPr>
            <a:lvl2pPr marL="914400" lvl="1" indent="-292100">
              <a:lnSpc>
                <a:spcPct val="100000"/>
              </a:lnSpc>
              <a:spcBef>
                <a:spcPts val="0"/>
              </a:spcBef>
              <a:spcAft>
                <a:spcPts val="0"/>
              </a:spcAft>
              <a:buClr>
                <a:schemeClr val="lt1"/>
              </a:buClr>
              <a:buSzPts val="1000"/>
              <a:buChar char="○"/>
              <a:defRPr sz="1000">
                <a:solidFill>
                  <a:schemeClr val="lt1"/>
                </a:solidFill>
              </a:defRPr>
            </a:lvl2pPr>
            <a:lvl3pPr marL="1371600" lvl="2" indent="-292100">
              <a:lnSpc>
                <a:spcPct val="100000"/>
              </a:lnSpc>
              <a:spcBef>
                <a:spcPts val="0"/>
              </a:spcBef>
              <a:spcAft>
                <a:spcPts val="0"/>
              </a:spcAft>
              <a:buClr>
                <a:schemeClr val="lt1"/>
              </a:buClr>
              <a:buSzPts val="1000"/>
              <a:buChar char="■"/>
              <a:defRPr>
                <a:solidFill>
                  <a:schemeClr val="lt1"/>
                </a:solidFill>
              </a:defRPr>
            </a:lvl3pPr>
            <a:lvl4pPr marL="1828800" lvl="3" indent="-292100">
              <a:lnSpc>
                <a:spcPct val="100000"/>
              </a:lnSpc>
              <a:spcBef>
                <a:spcPts val="0"/>
              </a:spcBef>
              <a:spcAft>
                <a:spcPts val="0"/>
              </a:spcAft>
              <a:buClr>
                <a:schemeClr val="lt1"/>
              </a:buClr>
              <a:buSzPts val="1000"/>
              <a:buChar char="●"/>
              <a:defRPr>
                <a:solidFill>
                  <a:schemeClr val="lt1"/>
                </a:solidFill>
              </a:defRPr>
            </a:lvl4pPr>
            <a:lvl5pPr marL="2286000" lvl="4" indent="-292100">
              <a:lnSpc>
                <a:spcPct val="100000"/>
              </a:lnSpc>
              <a:spcBef>
                <a:spcPts val="0"/>
              </a:spcBef>
              <a:spcAft>
                <a:spcPts val="0"/>
              </a:spcAft>
              <a:buClr>
                <a:schemeClr val="lt1"/>
              </a:buClr>
              <a:buSzPts val="1000"/>
              <a:buChar char="○"/>
              <a:defRPr>
                <a:solidFill>
                  <a:schemeClr val="lt1"/>
                </a:solidFill>
              </a:defRPr>
            </a:lvl5pPr>
            <a:lvl6pPr marL="2743200" lvl="5" indent="-292100">
              <a:lnSpc>
                <a:spcPct val="100000"/>
              </a:lnSpc>
              <a:spcBef>
                <a:spcPts val="0"/>
              </a:spcBef>
              <a:spcAft>
                <a:spcPts val="0"/>
              </a:spcAft>
              <a:buClr>
                <a:schemeClr val="lt1"/>
              </a:buClr>
              <a:buSzPts val="1000"/>
              <a:buChar char="■"/>
              <a:defRPr>
                <a:solidFill>
                  <a:schemeClr val="lt1"/>
                </a:solidFill>
              </a:defRPr>
            </a:lvl6pPr>
            <a:lvl7pPr marL="3200400" lvl="6" indent="-292100">
              <a:lnSpc>
                <a:spcPct val="100000"/>
              </a:lnSpc>
              <a:spcBef>
                <a:spcPts val="0"/>
              </a:spcBef>
              <a:spcAft>
                <a:spcPts val="0"/>
              </a:spcAft>
              <a:buClr>
                <a:schemeClr val="lt1"/>
              </a:buClr>
              <a:buSzPts val="1000"/>
              <a:buChar char="●"/>
              <a:defRPr>
                <a:solidFill>
                  <a:schemeClr val="lt1"/>
                </a:solidFill>
              </a:defRPr>
            </a:lvl7pPr>
            <a:lvl8pPr marL="3657600" lvl="7" indent="-292100">
              <a:lnSpc>
                <a:spcPct val="100000"/>
              </a:lnSpc>
              <a:spcBef>
                <a:spcPts val="0"/>
              </a:spcBef>
              <a:spcAft>
                <a:spcPts val="0"/>
              </a:spcAft>
              <a:buClr>
                <a:schemeClr val="lt1"/>
              </a:buClr>
              <a:buSzPts val="1000"/>
              <a:buChar char="○"/>
              <a:defRPr>
                <a:solidFill>
                  <a:schemeClr val="lt1"/>
                </a:solidFill>
              </a:defRPr>
            </a:lvl8pPr>
            <a:lvl9pPr marL="4114800" lvl="8" indent="-292100">
              <a:lnSpc>
                <a:spcPct val="100000"/>
              </a:lnSpc>
              <a:spcBef>
                <a:spcPts val="0"/>
              </a:spcBef>
              <a:spcAft>
                <a:spcPts val="0"/>
              </a:spcAft>
              <a:buClr>
                <a:schemeClr val="lt1"/>
              </a:buClr>
              <a:buSzPts val="1000"/>
              <a:buChar char="■"/>
              <a:defRPr>
                <a:solidFill>
                  <a:schemeClr val="lt1"/>
                </a:solidFill>
              </a:defRPr>
            </a:lvl9pPr>
          </a:lstStyle>
          <a:p>
            <a:endParaRPr/>
          </a:p>
        </p:txBody>
      </p:sp>
      <p:sp>
        <p:nvSpPr>
          <p:cNvPr id="166" name="Google Shape;166;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67" name="Google Shape;167;p28"/>
          <p:cNvSpPr>
            <a:spLocks noGrp="1"/>
          </p:cNvSpPr>
          <p:nvPr>
            <p:ph type="pic" idx="2"/>
          </p:nvPr>
        </p:nvSpPr>
        <p:spPr>
          <a:xfrm>
            <a:off x="3726325" y="669925"/>
            <a:ext cx="5220900" cy="4276800"/>
          </a:xfrm>
          <a:prstGeom prst="round2DiagRect">
            <a:avLst>
              <a:gd name="adj1" fmla="val 16667"/>
              <a:gd name="adj2" fmla="val 0"/>
            </a:avLst>
          </a:prstGeom>
          <a:noFill/>
          <a:ln>
            <a:noFill/>
          </a:ln>
        </p:spPr>
      </p:sp>
      <p:sp>
        <p:nvSpPr>
          <p:cNvPr id="168" name="Google Shape;168;p28"/>
          <p:cNvSpPr txBox="1">
            <a:spLocks noGrp="1"/>
          </p:cNvSpPr>
          <p:nvPr>
            <p:ph type="body" idx="3"/>
          </p:nvPr>
        </p:nvSpPr>
        <p:spPr>
          <a:xfrm>
            <a:off x="196951" y="196725"/>
            <a:ext cx="18603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Clr>
                <a:schemeClr val="lt1"/>
              </a:buClr>
              <a:buSzPts val="800"/>
              <a:buChar char="●"/>
              <a:defRPr sz="800">
                <a:solidFill>
                  <a:schemeClr val="lt1"/>
                </a:solidFill>
              </a:defRPr>
            </a:lvl1pPr>
            <a:lvl2pPr marL="914400" lvl="1" indent="-279400">
              <a:spcBef>
                <a:spcPts val="0"/>
              </a:spcBef>
              <a:spcAft>
                <a:spcPts val="0"/>
              </a:spcAft>
              <a:buClr>
                <a:schemeClr val="lt1"/>
              </a:buClr>
              <a:buSzPts val="800"/>
              <a:buChar char="○"/>
              <a:defRPr>
                <a:solidFill>
                  <a:schemeClr val="lt1"/>
                </a:solidFill>
              </a:defRPr>
            </a:lvl2pPr>
            <a:lvl3pPr marL="1371600" lvl="2" indent="-279400">
              <a:spcBef>
                <a:spcPts val="0"/>
              </a:spcBef>
              <a:spcAft>
                <a:spcPts val="0"/>
              </a:spcAft>
              <a:buClr>
                <a:schemeClr val="lt1"/>
              </a:buClr>
              <a:buSzPts val="800"/>
              <a:buChar char="■"/>
              <a:defRPr sz="800">
                <a:solidFill>
                  <a:schemeClr val="lt1"/>
                </a:solidFill>
              </a:defRPr>
            </a:lvl3pPr>
            <a:lvl4pPr marL="1828800" lvl="3" indent="-279400">
              <a:spcBef>
                <a:spcPts val="0"/>
              </a:spcBef>
              <a:spcAft>
                <a:spcPts val="0"/>
              </a:spcAft>
              <a:buClr>
                <a:schemeClr val="lt1"/>
              </a:buClr>
              <a:buSzPts val="800"/>
              <a:buChar char="●"/>
              <a:defRPr sz="800">
                <a:solidFill>
                  <a:schemeClr val="lt1"/>
                </a:solidFill>
              </a:defRPr>
            </a:lvl4pPr>
            <a:lvl5pPr marL="2286000" lvl="4" indent="-279400">
              <a:spcBef>
                <a:spcPts val="0"/>
              </a:spcBef>
              <a:spcAft>
                <a:spcPts val="0"/>
              </a:spcAft>
              <a:buClr>
                <a:schemeClr val="lt1"/>
              </a:buClr>
              <a:buSzPts val="800"/>
              <a:buChar char="○"/>
              <a:defRPr sz="800">
                <a:solidFill>
                  <a:schemeClr val="lt1"/>
                </a:solidFill>
              </a:defRPr>
            </a:lvl5pPr>
            <a:lvl6pPr marL="2743200" lvl="5" indent="-279400">
              <a:spcBef>
                <a:spcPts val="0"/>
              </a:spcBef>
              <a:spcAft>
                <a:spcPts val="0"/>
              </a:spcAft>
              <a:buClr>
                <a:schemeClr val="lt1"/>
              </a:buClr>
              <a:buSzPts val="800"/>
              <a:buChar char="■"/>
              <a:defRPr sz="800">
                <a:solidFill>
                  <a:schemeClr val="lt1"/>
                </a:solidFill>
              </a:defRPr>
            </a:lvl6pPr>
            <a:lvl7pPr marL="3200400" lvl="6" indent="-279400">
              <a:spcBef>
                <a:spcPts val="0"/>
              </a:spcBef>
              <a:spcAft>
                <a:spcPts val="0"/>
              </a:spcAft>
              <a:buClr>
                <a:schemeClr val="lt1"/>
              </a:buClr>
              <a:buSzPts val="800"/>
              <a:buChar char="●"/>
              <a:defRPr sz="800">
                <a:solidFill>
                  <a:schemeClr val="lt1"/>
                </a:solidFill>
              </a:defRPr>
            </a:lvl7pPr>
            <a:lvl8pPr marL="3657600" lvl="7" indent="-279400">
              <a:spcBef>
                <a:spcPts val="0"/>
              </a:spcBef>
              <a:spcAft>
                <a:spcPts val="0"/>
              </a:spcAft>
              <a:buClr>
                <a:schemeClr val="lt1"/>
              </a:buClr>
              <a:buSzPts val="800"/>
              <a:buChar char="○"/>
              <a:defRPr sz="800">
                <a:solidFill>
                  <a:schemeClr val="lt1"/>
                </a:solidFill>
              </a:defRPr>
            </a:lvl8pPr>
            <a:lvl9pPr marL="4114800" lvl="8" indent="-279400">
              <a:spcBef>
                <a:spcPts val="0"/>
              </a:spcBef>
              <a:spcAft>
                <a:spcPts val="0"/>
              </a:spcAft>
              <a:buClr>
                <a:schemeClr val="lt1"/>
              </a:buClr>
              <a:buSzPts val="800"/>
              <a:buChar char="■"/>
              <a:defRPr sz="800">
                <a:solidFill>
                  <a:schemeClr val="lt1"/>
                </a:solidFill>
              </a:defRPr>
            </a:lvl9pPr>
          </a:lstStyle>
          <a:p>
            <a:endParaRPr/>
          </a:p>
        </p:txBody>
      </p:sp>
      <p:sp>
        <p:nvSpPr>
          <p:cNvPr id="169" name="Google Shape;169;p28"/>
          <p:cNvSpPr txBox="1">
            <a:spLocks noGrp="1"/>
          </p:cNvSpPr>
          <p:nvPr>
            <p:ph type="body" idx="4"/>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lt1"/>
              </a:buClr>
              <a:buSzPts val="800"/>
              <a:buChar char="●"/>
              <a:defRPr sz="800">
                <a:solidFill>
                  <a:schemeClr val="lt1"/>
                </a:solidFill>
              </a:defRPr>
            </a:lvl1pPr>
            <a:lvl2pPr marL="914400" lvl="1" indent="-279400" algn="r">
              <a:spcBef>
                <a:spcPts val="0"/>
              </a:spcBef>
              <a:spcAft>
                <a:spcPts val="0"/>
              </a:spcAft>
              <a:buClr>
                <a:schemeClr val="lt1"/>
              </a:buClr>
              <a:buSzPts val="800"/>
              <a:buChar char="○"/>
              <a:defRPr>
                <a:solidFill>
                  <a:schemeClr val="lt1"/>
                </a:solidFill>
              </a:defRPr>
            </a:lvl2pPr>
            <a:lvl3pPr marL="1371600" lvl="2" indent="-279400" algn="r">
              <a:spcBef>
                <a:spcPts val="0"/>
              </a:spcBef>
              <a:spcAft>
                <a:spcPts val="0"/>
              </a:spcAft>
              <a:buClr>
                <a:schemeClr val="lt1"/>
              </a:buClr>
              <a:buSzPts val="800"/>
              <a:buChar char="■"/>
              <a:defRPr sz="800">
                <a:solidFill>
                  <a:schemeClr val="lt1"/>
                </a:solidFill>
              </a:defRPr>
            </a:lvl3pPr>
            <a:lvl4pPr marL="1828800" lvl="3" indent="-279400" algn="r">
              <a:spcBef>
                <a:spcPts val="0"/>
              </a:spcBef>
              <a:spcAft>
                <a:spcPts val="0"/>
              </a:spcAft>
              <a:buClr>
                <a:schemeClr val="lt1"/>
              </a:buClr>
              <a:buSzPts val="800"/>
              <a:buChar char="●"/>
              <a:defRPr sz="800">
                <a:solidFill>
                  <a:schemeClr val="lt1"/>
                </a:solidFill>
              </a:defRPr>
            </a:lvl4pPr>
            <a:lvl5pPr marL="2286000" lvl="4" indent="-279400" algn="r">
              <a:spcBef>
                <a:spcPts val="0"/>
              </a:spcBef>
              <a:spcAft>
                <a:spcPts val="0"/>
              </a:spcAft>
              <a:buClr>
                <a:schemeClr val="lt1"/>
              </a:buClr>
              <a:buSzPts val="800"/>
              <a:buChar char="○"/>
              <a:defRPr sz="800">
                <a:solidFill>
                  <a:schemeClr val="lt1"/>
                </a:solidFill>
              </a:defRPr>
            </a:lvl5pPr>
            <a:lvl6pPr marL="2743200" lvl="5" indent="-279400" algn="r">
              <a:spcBef>
                <a:spcPts val="0"/>
              </a:spcBef>
              <a:spcAft>
                <a:spcPts val="0"/>
              </a:spcAft>
              <a:buClr>
                <a:schemeClr val="lt1"/>
              </a:buClr>
              <a:buSzPts val="800"/>
              <a:buChar char="■"/>
              <a:defRPr sz="800">
                <a:solidFill>
                  <a:schemeClr val="lt1"/>
                </a:solidFill>
              </a:defRPr>
            </a:lvl6pPr>
            <a:lvl7pPr marL="3200400" lvl="6" indent="-279400" algn="r">
              <a:spcBef>
                <a:spcPts val="0"/>
              </a:spcBef>
              <a:spcAft>
                <a:spcPts val="0"/>
              </a:spcAft>
              <a:buClr>
                <a:schemeClr val="lt1"/>
              </a:buClr>
              <a:buSzPts val="800"/>
              <a:buChar char="●"/>
              <a:defRPr sz="800">
                <a:solidFill>
                  <a:schemeClr val="lt1"/>
                </a:solidFill>
              </a:defRPr>
            </a:lvl7pPr>
            <a:lvl8pPr marL="3657600" lvl="7" indent="-279400" algn="r">
              <a:spcBef>
                <a:spcPts val="0"/>
              </a:spcBef>
              <a:spcAft>
                <a:spcPts val="0"/>
              </a:spcAft>
              <a:buClr>
                <a:schemeClr val="lt1"/>
              </a:buClr>
              <a:buSzPts val="800"/>
              <a:buChar char="○"/>
              <a:defRPr sz="800">
                <a:solidFill>
                  <a:schemeClr val="lt1"/>
                </a:solidFill>
              </a:defRPr>
            </a:lvl8pPr>
            <a:lvl9pPr marL="4114800" lvl="8" indent="-279400" algn="r">
              <a:spcBef>
                <a:spcPts val="0"/>
              </a:spcBef>
              <a:spcAft>
                <a:spcPts val="0"/>
              </a:spcAft>
              <a:buClr>
                <a:schemeClr val="lt1"/>
              </a:buClr>
              <a:buSzPts val="800"/>
              <a:buChar char="■"/>
              <a:defRPr sz="800">
                <a:solidFill>
                  <a:schemeClr val="lt1"/>
                </a:solidFill>
              </a:defRPr>
            </a:lvl9pPr>
          </a:lstStyle>
          <a:p>
            <a:endParaRPr/>
          </a:p>
        </p:txBody>
      </p:sp>
      <p:sp>
        <p:nvSpPr>
          <p:cNvPr id="170" name="Google Shape;170;p28"/>
          <p:cNvSpPr txBox="1">
            <a:spLocks noGrp="1"/>
          </p:cNvSpPr>
          <p:nvPr>
            <p:ph type="sldNum" idx="5"/>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chart">
  <p:cSld name="SECTION_TITLE_AND_DESCRIPTION">
    <p:bg>
      <p:bgPr>
        <a:solidFill>
          <a:schemeClr val="lt2"/>
        </a:solidFill>
        <a:effectLst/>
      </p:bgPr>
    </p:bg>
    <p:spTree>
      <p:nvGrpSpPr>
        <p:cNvPr id="1" name="Shape 171"/>
        <p:cNvGrpSpPr/>
        <p:nvPr/>
      </p:nvGrpSpPr>
      <p:grpSpPr>
        <a:xfrm>
          <a:off x="0" y="0"/>
          <a:ext cx="0" cy="0"/>
          <a:chOff x="0" y="0"/>
          <a:chExt cx="0" cy="0"/>
        </a:xfrm>
      </p:grpSpPr>
      <p:sp>
        <p:nvSpPr>
          <p:cNvPr id="172" name="Google Shape;172;p29"/>
          <p:cNvSpPr/>
          <p:nvPr/>
        </p:nvSpPr>
        <p:spPr>
          <a:xfrm>
            <a:off x="4305000" y="-125"/>
            <a:ext cx="4839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73" name="Google Shape;173;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74" name="Google Shape;174;p29"/>
          <p:cNvSpPr txBox="1">
            <a:spLocks noGrp="1"/>
          </p:cNvSpPr>
          <p:nvPr>
            <p:ph type="title"/>
          </p:nvPr>
        </p:nvSpPr>
        <p:spPr>
          <a:xfrm>
            <a:off x="197375" y="1052750"/>
            <a:ext cx="3151800" cy="1632900"/>
          </a:xfrm>
          <a:prstGeom prst="rect">
            <a:avLst/>
          </a:prstGeom>
        </p:spPr>
        <p:txBody>
          <a:bodyPr spcFirstLastPara="1" wrap="square" lIns="91425" tIns="91425" rIns="91425" bIns="91425" anchor="b" anchorCtr="0">
            <a:noAutofit/>
          </a:bodyPr>
          <a:lstStyle>
            <a:lvl1pPr lvl="0">
              <a:spcBef>
                <a:spcPts val="0"/>
              </a:spcBef>
              <a:spcAft>
                <a:spcPts val="0"/>
              </a:spcAft>
              <a:buClr>
                <a:schemeClr val="dk2"/>
              </a:buClr>
              <a:buSzPts val="3450"/>
              <a:buNone/>
              <a:defRPr>
                <a:solidFill>
                  <a:schemeClr val="dk2"/>
                </a:solidFill>
              </a:defRPr>
            </a:lvl1pPr>
            <a:lvl2pPr lvl="1">
              <a:spcBef>
                <a:spcPts val="0"/>
              </a:spcBef>
              <a:spcAft>
                <a:spcPts val="0"/>
              </a:spcAft>
              <a:buClr>
                <a:schemeClr val="dk2"/>
              </a:buClr>
              <a:buSzPts val="3450"/>
              <a:buNone/>
              <a:defRPr>
                <a:solidFill>
                  <a:schemeClr val="dk2"/>
                </a:solidFill>
              </a:defRPr>
            </a:lvl2pPr>
            <a:lvl3pPr lvl="2">
              <a:spcBef>
                <a:spcPts val="0"/>
              </a:spcBef>
              <a:spcAft>
                <a:spcPts val="0"/>
              </a:spcAft>
              <a:buClr>
                <a:schemeClr val="dk2"/>
              </a:buClr>
              <a:buSzPts val="3450"/>
              <a:buNone/>
              <a:defRPr>
                <a:solidFill>
                  <a:schemeClr val="dk2"/>
                </a:solidFill>
              </a:defRPr>
            </a:lvl3pPr>
            <a:lvl4pPr lvl="3">
              <a:spcBef>
                <a:spcPts val="0"/>
              </a:spcBef>
              <a:spcAft>
                <a:spcPts val="0"/>
              </a:spcAft>
              <a:buClr>
                <a:schemeClr val="dk2"/>
              </a:buClr>
              <a:buSzPts val="3450"/>
              <a:buNone/>
              <a:defRPr>
                <a:solidFill>
                  <a:schemeClr val="dk2"/>
                </a:solidFill>
              </a:defRPr>
            </a:lvl4pPr>
            <a:lvl5pPr lvl="4">
              <a:spcBef>
                <a:spcPts val="0"/>
              </a:spcBef>
              <a:spcAft>
                <a:spcPts val="0"/>
              </a:spcAft>
              <a:buClr>
                <a:schemeClr val="dk2"/>
              </a:buClr>
              <a:buSzPts val="3450"/>
              <a:buNone/>
              <a:defRPr>
                <a:solidFill>
                  <a:schemeClr val="dk2"/>
                </a:solidFill>
              </a:defRPr>
            </a:lvl5pPr>
            <a:lvl6pPr lvl="5">
              <a:spcBef>
                <a:spcPts val="0"/>
              </a:spcBef>
              <a:spcAft>
                <a:spcPts val="0"/>
              </a:spcAft>
              <a:buClr>
                <a:schemeClr val="dk2"/>
              </a:buClr>
              <a:buSzPts val="3450"/>
              <a:buNone/>
              <a:defRPr>
                <a:solidFill>
                  <a:schemeClr val="dk2"/>
                </a:solidFill>
              </a:defRPr>
            </a:lvl6pPr>
            <a:lvl7pPr lvl="6">
              <a:spcBef>
                <a:spcPts val="0"/>
              </a:spcBef>
              <a:spcAft>
                <a:spcPts val="0"/>
              </a:spcAft>
              <a:buClr>
                <a:schemeClr val="dk2"/>
              </a:buClr>
              <a:buSzPts val="3450"/>
              <a:buNone/>
              <a:defRPr>
                <a:solidFill>
                  <a:schemeClr val="dk2"/>
                </a:solidFill>
              </a:defRPr>
            </a:lvl7pPr>
            <a:lvl8pPr lvl="7">
              <a:spcBef>
                <a:spcPts val="0"/>
              </a:spcBef>
              <a:spcAft>
                <a:spcPts val="0"/>
              </a:spcAft>
              <a:buClr>
                <a:schemeClr val="dk2"/>
              </a:buClr>
              <a:buSzPts val="3450"/>
              <a:buNone/>
              <a:defRPr>
                <a:solidFill>
                  <a:schemeClr val="dk2"/>
                </a:solidFill>
              </a:defRPr>
            </a:lvl8pPr>
            <a:lvl9pPr lvl="8">
              <a:spcBef>
                <a:spcPts val="0"/>
              </a:spcBef>
              <a:spcAft>
                <a:spcPts val="0"/>
              </a:spcAft>
              <a:buClr>
                <a:schemeClr val="dk2"/>
              </a:buClr>
              <a:buSzPts val="3450"/>
              <a:buNone/>
              <a:defRPr>
                <a:solidFill>
                  <a:schemeClr val="dk2"/>
                </a:solidFill>
              </a:defRPr>
            </a:lvl9pPr>
          </a:lstStyle>
          <a:p>
            <a:endParaRPr/>
          </a:p>
        </p:txBody>
      </p:sp>
      <p:sp>
        <p:nvSpPr>
          <p:cNvPr id="175" name="Google Shape;175;p29"/>
          <p:cNvSpPr txBox="1">
            <a:spLocks noGrp="1"/>
          </p:cNvSpPr>
          <p:nvPr>
            <p:ph type="body" idx="1"/>
          </p:nvPr>
        </p:nvSpPr>
        <p:spPr>
          <a:xfrm>
            <a:off x="197375" y="2685650"/>
            <a:ext cx="3151800" cy="18225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SzPts val="1000"/>
              <a:buChar char="●"/>
              <a:defRPr/>
            </a:lvl1pPr>
            <a:lvl2pPr marL="914400" lvl="1" indent="-292100">
              <a:lnSpc>
                <a:spcPct val="100000"/>
              </a:lnSpc>
              <a:spcBef>
                <a:spcPts val="0"/>
              </a:spcBef>
              <a:spcAft>
                <a:spcPts val="0"/>
              </a:spcAft>
              <a:buSzPts val="1000"/>
              <a:buChar char="○"/>
              <a:defRPr sz="1000"/>
            </a:lvl2pPr>
            <a:lvl3pPr marL="1371600" lvl="2" indent="-292100">
              <a:lnSpc>
                <a:spcPct val="100000"/>
              </a:lnSpc>
              <a:spcBef>
                <a:spcPts val="0"/>
              </a:spcBef>
              <a:spcAft>
                <a:spcPts val="0"/>
              </a:spcAft>
              <a:buSzPts val="1000"/>
              <a:buChar char="■"/>
              <a:defRPr/>
            </a:lvl3pPr>
            <a:lvl4pPr marL="1828800" lvl="3" indent="-292100">
              <a:lnSpc>
                <a:spcPct val="100000"/>
              </a:lnSpc>
              <a:spcBef>
                <a:spcPts val="0"/>
              </a:spcBef>
              <a:spcAft>
                <a:spcPts val="0"/>
              </a:spcAft>
              <a:buSzPts val="1000"/>
              <a:buChar char="●"/>
              <a:defRPr/>
            </a:lvl4pPr>
            <a:lvl5pPr marL="2286000" lvl="4" indent="-292100">
              <a:lnSpc>
                <a:spcPct val="100000"/>
              </a:lnSpc>
              <a:spcBef>
                <a:spcPts val="0"/>
              </a:spcBef>
              <a:spcAft>
                <a:spcPts val="0"/>
              </a:spcAft>
              <a:buSzPts val="1000"/>
              <a:buChar char="○"/>
              <a:defRPr/>
            </a:lvl5pPr>
            <a:lvl6pPr marL="2743200" lvl="5" indent="-292100">
              <a:lnSpc>
                <a:spcPct val="100000"/>
              </a:lnSpc>
              <a:spcBef>
                <a:spcPts val="0"/>
              </a:spcBef>
              <a:spcAft>
                <a:spcPts val="0"/>
              </a:spcAft>
              <a:buSzPts val="1000"/>
              <a:buChar char="■"/>
              <a:defRPr/>
            </a:lvl6pPr>
            <a:lvl7pPr marL="3200400" lvl="6" indent="-292100">
              <a:lnSpc>
                <a:spcPct val="100000"/>
              </a:lnSpc>
              <a:spcBef>
                <a:spcPts val="0"/>
              </a:spcBef>
              <a:spcAft>
                <a:spcPts val="0"/>
              </a:spcAft>
              <a:buSzPts val="1000"/>
              <a:buChar char="●"/>
              <a:defRPr/>
            </a:lvl7pPr>
            <a:lvl8pPr marL="3657600" lvl="7" indent="-292100">
              <a:lnSpc>
                <a:spcPct val="100000"/>
              </a:lnSpc>
              <a:spcBef>
                <a:spcPts val="0"/>
              </a:spcBef>
              <a:spcAft>
                <a:spcPts val="0"/>
              </a:spcAft>
              <a:buSzPts val="1000"/>
              <a:buChar char="○"/>
              <a:defRPr/>
            </a:lvl8pPr>
            <a:lvl9pPr marL="4114800" lvl="8" indent="-292100">
              <a:lnSpc>
                <a:spcPct val="100000"/>
              </a:lnSpc>
              <a:spcBef>
                <a:spcPts val="0"/>
              </a:spcBef>
              <a:spcAft>
                <a:spcPts val="0"/>
              </a:spcAft>
              <a:buSzPts val="1000"/>
              <a:buChar char="■"/>
              <a:defRPr/>
            </a:lvl9pPr>
          </a:lstStyle>
          <a:p>
            <a:endParaRPr/>
          </a:p>
        </p:txBody>
      </p:sp>
      <p:sp>
        <p:nvSpPr>
          <p:cNvPr id="176" name="Google Shape;176;p29"/>
          <p:cNvSpPr txBox="1">
            <a:spLocks noGrp="1"/>
          </p:cNvSpPr>
          <p:nvPr>
            <p:ph type="body" idx="2"/>
          </p:nvPr>
        </p:nvSpPr>
        <p:spPr>
          <a:xfrm>
            <a:off x="196951" y="196725"/>
            <a:ext cx="18606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177" name="Google Shape;177;p29"/>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lt1"/>
              </a:buClr>
              <a:buSzPts val="800"/>
              <a:buChar char="●"/>
              <a:defRPr sz="800">
                <a:solidFill>
                  <a:schemeClr val="lt1"/>
                </a:solidFill>
              </a:defRPr>
            </a:lvl1pPr>
            <a:lvl2pPr marL="914400" lvl="1" indent="-279400" algn="r">
              <a:spcBef>
                <a:spcPts val="0"/>
              </a:spcBef>
              <a:spcAft>
                <a:spcPts val="0"/>
              </a:spcAft>
              <a:buClr>
                <a:schemeClr val="lt1"/>
              </a:buClr>
              <a:buSzPts val="800"/>
              <a:buChar char="○"/>
              <a:defRPr>
                <a:solidFill>
                  <a:schemeClr val="lt1"/>
                </a:solidFill>
              </a:defRPr>
            </a:lvl2pPr>
            <a:lvl3pPr marL="1371600" lvl="2" indent="-279400" algn="r">
              <a:spcBef>
                <a:spcPts val="0"/>
              </a:spcBef>
              <a:spcAft>
                <a:spcPts val="0"/>
              </a:spcAft>
              <a:buClr>
                <a:schemeClr val="lt1"/>
              </a:buClr>
              <a:buSzPts val="800"/>
              <a:buChar char="■"/>
              <a:defRPr sz="800">
                <a:solidFill>
                  <a:schemeClr val="lt1"/>
                </a:solidFill>
              </a:defRPr>
            </a:lvl3pPr>
            <a:lvl4pPr marL="1828800" lvl="3" indent="-279400" algn="r">
              <a:spcBef>
                <a:spcPts val="0"/>
              </a:spcBef>
              <a:spcAft>
                <a:spcPts val="0"/>
              </a:spcAft>
              <a:buClr>
                <a:schemeClr val="lt1"/>
              </a:buClr>
              <a:buSzPts val="800"/>
              <a:buChar char="●"/>
              <a:defRPr sz="800">
                <a:solidFill>
                  <a:schemeClr val="lt1"/>
                </a:solidFill>
              </a:defRPr>
            </a:lvl4pPr>
            <a:lvl5pPr marL="2286000" lvl="4" indent="-279400" algn="r">
              <a:spcBef>
                <a:spcPts val="0"/>
              </a:spcBef>
              <a:spcAft>
                <a:spcPts val="0"/>
              </a:spcAft>
              <a:buClr>
                <a:schemeClr val="lt1"/>
              </a:buClr>
              <a:buSzPts val="800"/>
              <a:buChar char="○"/>
              <a:defRPr sz="800">
                <a:solidFill>
                  <a:schemeClr val="lt1"/>
                </a:solidFill>
              </a:defRPr>
            </a:lvl5pPr>
            <a:lvl6pPr marL="2743200" lvl="5" indent="-279400" algn="r">
              <a:spcBef>
                <a:spcPts val="0"/>
              </a:spcBef>
              <a:spcAft>
                <a:spcPts val="0"/>
              </a:spcAft>
              <a:buClr>
                <a:schemeClr val="lt1"/>
              </a:buClr>
              <a:buSzPts val="800"/>
              <a:buChar char="■"/>
              <a:defRPr sz="800">
                <a:solidFill>
                  <a:schemeClr val="lt1"/>
                </a:solidFill>
              </a:defRPr>
            </a:lvl6pPr>
            <a:lvl7pPr marL="3200400" lvl="6" indent="-279400" algn="r">
              <a:spcBef>
                <a:spcPts val="0"/>
              </a:spcBef>
              <a:spcAft>
                <a:spcPts val="0"/>
              </a:spcAft>
              <a:buClr>
                <a:schemeClr val="lt1"/>
              </a:buClr>
              <a:buSzPts val="800"/>
              <a:buChar char="●"/>
              <a:defRPr sz="800">
                <a:solidFill>
                  <a:schemeClr val="lt1"/>
                </a:solidFill>
              </a:defRPr>
            </a:lvl7pPr>
            <a:lvl8pPr marL="3657600" lvl="7" indent="-279400" algn="r">
              <a:spcBef>
                <a:spcPts val="0"/>
              </a:spcBef>
              <a:spcAft>
                <a:spcPts val="0"/>
              </a:spcAft>
              <a:buClr>
                <a:schemeClr val="lt1"/>
              </a:buClr>
              <a:buSzPts val="800"/>
              <a:buChar char="○"/>
              <a:defRPr sz="800">
                <a:solidFill>
                  <a:schemeClr val="lt1"/>
                </a:solidFill>
              </a:defRPr>
            </a:lvl8pPr>
            <a:lvl9pPr marL="4114800" lvl="8" indent="-279400" algn="r">
              <a:spcBef>
                <a:spcPts val="0"/>
              </a:spcBef>
              <a:spcAft>
                <a:spcPts val="0"/>
              </a:spcAft>
              <a:buClr>
                <a:schemeClr val="lt1"/>
              </a:buClr>
              <a:buSzPts val="800"/>
              <a:buChar char="■"/>
              <a:defRPr sz="800">
                <a:solidFill>
                  <a:schemeClr val="lt1"/>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Appendix">
  <p:cSld name="CAPTION_ONLY">
    <p:bg>
      <p:bgPr>
        <a:solidFill>
          <a:schemeClr val="lt2"/>
        </a:solidFill>
        <a:effectLst/>
      </p:bgPr>
    </p:bg>
    <p:spTree>
      <p:nvGrpSpPr>
        <p:cNvPr id="1" name="Shape 178"/>
        <p:cNvGrpSpPr/>
        <p:nvPr/>
      </p:nvGrpSpPr>
      <p:grpSpPr>
        <a:xfrm>
          <a:off x="0" y="0"/>
          <a:ext cx="0" cy="0"/>
          <a:chOff x="0" y="0"/>
          <a:chExt cx="0" cy="0"/>
        </a:xfrm>
      </p:grpSpPr>
      <p:sp>
        <p:nvSpPr>
          <p:cNvPr id="179" name="Google Shape;179;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180" name="Google Shape;180;p30"/>
          <p:cNvSpPr txBox="1">
            <a:spLocks noGrp="1"/>
          </p:cNvSpPr>
          <p:nvPr>
            <p:ph type="body" idx="1"/>
          </p:nvPr>
        </p:nvSpPr>
        <p:spPr>
          <a:xfrm>
            <a:off x="203000" y="891450"/>
            <a:ext cx="2644800" cy="429000"/>
          </a:xfrm>
          <a:prstGeom prst="rect">
            <a:avLst/>
          </a:prstGeom>
        </p:spPr>
        <p:txBody>
          <a:bodyPr spcFirstLastPara="1" wrap="square" lIns="91425" tIns="91425" rIns="91425" bIns="91425" anchor="ctr" anchorCtr="0">
            <a:no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81" name="Google Shape;181;p30"/>
          <p:cNvSpPr txBox="1">
            <a:spLocks noGrp="1"/>
          </p:cNvSpPr>
          <p:nvPr>
            <p:ph type="body" idx="2"/>
          </p:nvPr>
        </p:nvSpPr>
        <p:spPr>
          <a:xfrm>
            <a:off x="203000" y="1320450"/>
            <a:ext cx="2644800" cy="268200"/>
          </a:xfrm>
          <a:prstGeom prst="rect">
            <a:avLst/>
          </a:prstGeom>
        </p:spPr>
        <p:txBody>
          <a:bodyPr spcFirstLastPara="1" wrap="square" lIns="91425" tIns="91425" rIns="91425" bIns="91425" anchor="t" anchorCtr="0">
            <a:norm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82" name="Google Shape;182;p30"/>
          <p:cNvSpPr txBox="1">
            <a:spLocks noGrp="1"/>
          </p:cNvSpPr>
          <p:nvPr>
            <p:ph type="body" idx="3"/>
          </p:nvPr>
        </p:nvSpPr>
        <p:spPr>
          <a:xfrm>
            <a:off x="203000" y="158865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183" name="Google Shape;183;p30"/>
          <p:cNvSpPr txBox="1">
            <a:spLocks noGrp="1"/>
          </p:cNvSpPr>
          <p:nvPr>
            <p:ph type="body" idx="4"/>
          </p:nvPr>
        </p:nvSpPr>
        <p:spPr>
          <a:xfrm>
            <a:off x="203000" y="2206550"/>
            <a:ext cx="2644800" cy="429000"/>
          </a:xfrm>
          <a:prstGeom prst="rect">
            <a:avLst/>
          </a:prstGeom>
        </p:spPr>
        <p:txBody>
          <a:bodyPr spcFirstLastPara="1" wrap="square" lIns="91425" tIns="91425" rIns="91425" bIns="91425" anchor="ctr" anchorCtr="0">
            <a:norm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84" name="Google Shape;184;p30"/>
          <p:cNvSpPr txBox="1">
            <a:spLocks noGrp="1"/>
          </p:cNvSpPr>
          <p:nvPr>
            <p:ph type="body" idx="5"/>
          </p:nvPr>
        </p:nvSpPr>
        <p:spPr>
          <a:xfrm>
            <a:off x="203000" y="2635550"/>
            <a:ext cx="2644800" cy="268200"/>
          </a:xfrm>
          <a:prstGeom prst="rect">
            <a:avLst/>
          </a:prstGeom>
        </p:spPr>
        <p:txBody>
          <a:bodyPr spcFirstLastPara="1" wrap="square" lIns="91425" tIns="91425" rIns="91425" bIns="91425" anchor="t" anchorCtr="0">
            <a:norm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85" name="Google Shape;185;p30"/>
          <p:cNvSpPr txBox="1">
            <a:spLocks noGrp="1"/>
          </p:cNvSpPr>
          <p:nvPr>
            <p:ph type="body" idx="6"/>
          </p:nvPr>
        </p:nvSpPr>
        <p:spPr>
          <a:xfrm>
            <a:off x="203000" y="290375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186" name="Google Shape;186;p30"/>
          <p:cNvSpPr txBox="1">
            <a:spLocks noGrp="1"/>
          </p:cNvSpPr>
          <p:nvPr>
            <p:ph type="body" idx="7"/>
          </p:nvPr>
        </p:nvSpPr>
        <p:spPr>
          <a:xfrm>
            <a:off x="203000" y="3433400"/>
            <a:ext cx="2644800" cy="429000"/>
          </a:xfrm>
          <a:prstGeom prst="rect">
            <a:avLst/>
          </a:prstGeom>
        </p:spPr>
        <p:txBody>
          <a:bodyPr spcFirstLastPara="1" wrap="square" lIns="91425" tIns="91425" rIns="91425" bIns="91425" anchor="ctr" anchorCtr="0">
            <a:no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87" name="Google Shape;187;p30"/>
          <p:cNvSpPr txBox="1">
            <a:spLocks noGrp="1"/>
          </p:cNvSpPr>
          <p:nvPr>
            <p:ph type="body" idx="8"/>
          </p:nvPr>
        </p:nvSpPr>
        <p:spPr>
          <a:xfrm>
            <a:off x="203000" y="3862400"/>
            <a:ext cx="2644800" cy="268200"/>
          </a:xfrm>
          <a:prstGeom prst="rect">
            <a:avLst/>
          </a:prstGeom>
        </p:spPr>
        <p:txBody>
          <a:bodyPr spcFirstLastPara="1" wrap="square" lIns="91425" tIns="91425" rIns="91425" bIns="91425" anchor="t" anchorCtr="0">
            <a:norm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88" name="Google Shape;188;p30"/>
          <p:cNvSpPr txBox="1">
            <a:spLocks noGrp="1"/>
          </p:cNvSpPr>
          <p:nvPr>
            <p:ph type="body" idx="9"/>
          </p:nvPr>
        </p:nvSpPr>
        <p:spPr>
          <a:xfrm>
            <a:off x="203000" y="413060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189" name="Google Shape;189;p30"/>
          <p:cNvSpPr txBox="1">
            <a:spLocks noGrp="1"/>
          </p:cNvSpPr>
          <p:nvPr>
            <p:ph type="body" idx="13"/>
          </p:nvPr>
        </p:nvSpPr>
        <p:spPr>
          <a:xfrm>
            <a:off x="3249600" y="891450"/>
            <a:ext cx="2644800" cy="429000"/>
          </a:xfrm>
          <a:prstGeom prst="rect">
            <a:avLst/>
          </a:prstGeom>
        </p:spPr>
        <p:txBody>
          <a:bodyPr spcFirstLastPara="1" wrap="square" lIns="91425" tIns="91425" rIns="91425" bIns="91425" anchor="ctr" anchorCtr="0">
            <a:norm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90" name="Google Shape;190;p30"/>
          <p:cNvSpPr txBox="1">
            <a:spLocks noGrp="1"/>
          </p:cNvSpPr>
          <p:nvPr>
            <p:ph type="body" idx="14"/>
          </p:nvPr>
        </p:nvSpPr>
        <p:spPr>
          <a:xfrm>
            <a:off x="3249600" y="1320450"/>
            <a:ext cx="2644800" cy="268200"/>
          </a:xfrm>
          <a:prstGeom prst="rect">
            <a:avLst/>
          </a:prstGeom>
        </p:spPr>
        <p:txBody>
          <a:bodyPr spcFirstLastPara="1" wrap="square" lIns="91425" tIns="91425" rIns="91425" bIns="91425" anchor="t" anchorCtr="0">
            <a:norm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91" name="Google Shape;191;p30"/>
          <p:cNvSpPr txBox="1">
            <a:spLocks noGrp="1"/>
          </p:cNvSpPr>
          <p:nvPr>
            <p:ph type="body" idx="15"/>
          </p:nvPr>
        </p:nvSpPr>
        <p:spPr>
          <a:xfrm>
            <a:off x="3249600" y="158865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192" name="Google Shape;192;p30"/>
          <p:cNvSpPr txBox="1">
            <a:spLocks noGrp="1"/>
          </p:cNvSpPr>
          <p:nvPr>
            <p:ph type="body" idx="16"/>
          </p:nvPr>
        </p:nvSpPr>
        <p:spPr>
          <a:xfrm>
            <a:off x="3249600" y="2206550"/>
            <a:ext cx="2644800" cy="429000"/>
          </a:xfrm>
          <a:prstGeom prst="rect">
            <a:avLst/>
          </a:prstGeom>
        </p:spPr>
        <p:txBody>
          <a:bodyPr spcFirstLastPara="1" wrap="square" lIns="91425" tIns="91425" rIns="91425" bIns="91425" anchor="ctr" anchorCtr="0">
            <a:norm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93" name="Google Shape;193;p30"/>
          <p:cNvSpPr txBox="1">
            <a:spLocks noGrp="1"/>
          </p:cNvSpPr>
          <p:nvPr>
            <p:ph type="body" idx="17"/>
          </p:nvPr>
        </p:nvSpPr>
        <p:spPr>
          <a:xfrm>
            <a:off x="3249600" y="2635550"/>
            <a:ext cx="2644800" cy="268200"/>
          </a:xfrm>
          <a:prstGeom prst="rect">
            <a:avLst/>
          </a:prstGeom>
        </p:spPr>
        <p:txBody>
          <a:bodyPr spcFirstLastPara="1" wrap="square" lIns="91425" tIns="91425" rIns="91425" bIns="91425" anchor="t" anchorCtr="0">
            <a:norm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94" name="Google Shape;194;p30"/>
          <p:cNvSpPr txBox="1">
            <a:spLocks noGrp="1"/>
          </p:cNvSpPr>
          <p:nvPr>
            <p:ph type="body" idx="18"/>
          </p:nvPr>
        </p:nvSpPr>
        <p:spPr>
          <a:xfrm>
            <a:off x="3249600" y="290375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195" name="Google Shape;195;p30"/>
          <p:cNvSpPr txBox="1">
            <a:spLocks noGrp="1"/>
          </p:cNvSpPr>
          <p:nvPr>
            <p:ph type="body" idx="19"/>
          </p:nvPr>
        </p:nvSpPr>
        <p:spPr>
          <a:xfrm>
            <a:off x="3249600" y="3433400"/>
            <a:ext cx="2644800" cy="429000"/>
          </a:xfrm>
          <a:prstGeom prst="rect">
            <a:avLst/>
          </a:prstGeom>
        </p:spPr>
        <p:txBody>
          <a:bodyPr spcFirstLastPara="1" wrap="square" lIns="91425" tIns="91425" rIns="91425" bIns="91425" anchor="ctr" anchorCtr="0">
            <a:no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96" name="Google Shape;196;p30"/>
          <p:cNvSpPr txBox="1">
            <a:spLocks noGrp="1"/>
          </p:cNvSpPr>
          <p:nvPr>
            <p:ph type="body" idx="20"/>
          </p:nvPr>
        </p:nvSpPr>
        <p:spPr>
          <a:xfrm>
            <a:off x="3249600" y="3862400"/>
            <a:ext cx="2644800" cy="2682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97" name="Google Shape;197;p30"/>
          <p:cNvSpPr txBox="1">
            <a:spLocks noGrp="1"/>
          </p:cNvSpPr>
          <p:nvPr>
            <p:ph type="body" idx="21"/>
          </p:nvPr>
        </p:nvSpPr>
        <p:spPr>
          <a:xfrm>
            <a:off x="3249600" y="413060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198" name="Google Shape;198;p30"/>
          <p:cNvSpPr txBox="1">
            <a:spLocks noGrp="1"/>
          </p:cNvSpPr>
          <p:nvPr>
            <p:ph type="body" idx="22"/>
          </p:nvPr>
        </p:nvSpPr>
        <p:spPr>
          <a:xfrm>
            <a:off x="6296200" y="891450"/>
            <a:ext cx="2644800" cy="429000"/>
          </a:xfrm>
          <a:prstGeom prst="rect">
            <a:avLst/>
          </a:prstGeom>
        </p:spPr>
        <p:txBody>
          <a:bodyPr spcFirstLastPara="1" wrap="square" lIns="91425" tIns="91425" rIns="91425" bIns="91425" anchor="ctr" anchorCtr="0">
            <a:norm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199" name="Google Shape;199;p30"/>
          <p:cNvSpPr txBox="1">
            <a:spLocks noGrp="1"/>
          </p:cNvSpPr>
          <p:nvPr>
            <p:ph type="body" idx="23"/>
          </p:nvPr>
        </p:nvSpPr>
        <p:spPr>
          <a:xfrm>
            <a:off x="6296200" y="1320450"/>
            <a:ext cx="2644800" cy="268200"/>
          </a:xfrm>
          <a:prstGeom prst="rect">
            <a:avLst/>
          </a:prstGeom>
        </p:spPr>
        <p:txBody>
          <a:bodyPr spcFirstLastPara="1" wrap="square" lIns="91425" tIns="91425" rIns="91425" bIns="91425" anchor="t" anchorCtr="0">
            <a:norm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200" name="Google Shape;200;p30"/>
          <p:cNvSpPr txBox="1">
            <a:spLocks noGrp="1"/>
          </p:cNvSpPr>
          <p:nvPr>
            <p:ph type="body" idx="24"/>
          </p:nvPr>
        </p:nvSpPr>
        <p:spPr>
          <a:xfrm>
            <a:off x="6296200" y="158865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201" name="Google Shape;201;p30"/>
          <p:cNvSpPr txBox="1">
            <a:spLocks noGrp="1"/>
          </p:cNvSpPr>
          <p:nvPr>
            <p:ph type="body" idx="25"/>
          </p:nvPr>
        </p:nvSpPr>
        <p:spPr>
          <a:xfrm>
            <a:off x="6296200" y="2206550"/>
            <a:ext cx="2644800" cy="429000"/>
          </a:xfrm>
          <a:prstGeom prst="rect">
            <a:avLst/>
          </a:prstGeom>
        </p:spPr>
        <p:txBody>
          <a:bodyPr spcFirstLastPara="1" wrap="square" lIns="91425" tIns="91425" rIns="91425" bIns="91425" anchor="ctr" anchorCtr="0">
            <a:norm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202" name="Google Shape;202;p30"/>
          <p:cNvSpPr txBox="1">
            <a:spLocks noGrp="1"/>
          </p:cNvSpPr>
          <p:nvPr>
            <p:ph type="body" idx="26"/>
          </p:nvPr>
        </p:nvSpPr>
        <p:spPr>
          <a:xfrm>
            <a:off x="6296200" y="2635550"/>
            <a:ext cx="2644800" cy="268200"/>
          </a:xfrm>
          <a:prstGeom prst="rect">
            <a:avLst/>
          </a:prstGeom>
        </p:spPr>
        <p:txBody>
          <a:bodyPr spcFirstLastPara="1" wrap="square" lIns="91425" tIns="91425" rIns="91425" bIns="91425" anchor="t" anchorCtr="0">
            <a:norm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203" name="Google Shape;203;p30"/>
          <p:cNvSpPr txBox="1">
            <a:spLocks noGrp="1"/>
          </p:cNvSpPr>
          <p:nvPr>
            <p:ph type="body" idx="27"/>
          </p:nvPr>
        </p:nvSpPr>
        <p:spPr>
          <a:xfrm>
            <a:off x="6296200" y="2903750"/>
            <a:ext cx="2644800" cy="268200"/>
          </a:xfrm>
          <a:prstGeom prst="rect">
            <a:avLst/>
          </a:prstGeom>
        </p:spPr>
        <p:txBody>
          <a:bodyPr spcFirstLastPara="1" wrap="square" lIns="91425" tIns="91425" rIns="91425" bIns="91425" anchor="t" anchorCtr="0">
            <a:norm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204" name="Google Shape;204;p30"/>
          <p:cNvSpPr txBox="1">
            <a:spLocks noGrp="1"/>
          </p:cNvSpPr>
          <p:nvPr>
            <p:ph type="body" idx="28"/>
          </p:nvPr>
        </p:nvSpPr>
        <p:spPr>
          <a:xfrm>
            <a:off x="6296200" y="3433400"/>
            <a:ext cx="2644800" cy="429000"/>
          </a:xfrm>
          <a:prstGeom prst="rect">
            <a:avLst/>
          </a:prstGeom>
        </p:spPr>
        <p:txBody>
          <a:bodyPr spcFirstLastPara="1" wrap="square" lIns="91425" tIns="91425" rIns="91425" bIns="91425" anchor="ctr" anchorCtr="0">
            <a:noAutofit/>
          </a:bodyPr>
          <a:lstStyle>
            <a:lvl1pPr marL="457200" lvl="0"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205" name="Google Shape;205;p30"/>
          <p:cNvSpPr txBox="1">
            <a:spLocks noGrp="1"/>
          </p:cNvSpPr>
          <p:nvPr>
            <p:ph type="body" idx="29"/>
          </p:nvPr>
        </p:nvSpPr>
        <p:spPr>
          <a:xfrm>
            <a:off x="6296200" y="3862400"/>
            <a:ext cx="2644800" cy="2682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SzPts val="1000"/>
              <a:buChar char="●"/>
              <a:defRPr/>
            </a:lvl1pPr>
            <a:lvl2pPr marL="914400" lvl="1"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marL="1371600" lvl="2"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marL="1828800" lvl="3"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marL="2286000" lvl="4"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marL="2743200" lvl="5"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marL="3200400" lvl="6"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marL="3657600" lvl="7"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marL="4114800" lvl="8" indent="-3429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a:endParaRPr/>
          </a:p>
        </p:txBody>
      </p:sp>
      <p:sp>
        <p:nvSpPr>
          <p:cNvPr id="206" name="Google Shape;206;p30"/>
          <p:cNvSpPr txBox="1">
            <a:spLocks noGrp="1"/>
          </p:cNvSpPr>
          <p:nvPr>
            <p:ph type="body" idx="30"/>
          </p:nvPr>
        </p:nvSpPr>
        <p:spPr>
          <a:xfrm>
            <a:off x="6296200" y="4130600"/>
            <a:ext cx="2644800" cy="268200"/>
          </a:xfrm>
          <a:prstGeom prst="rect">
            <a:avLst/>
          </a:prstGeom>
        </p:spPr>
        <p:txBody>
          <a:bodyPr spcFirstLastPara="1" wrap="square" lIns="91425" tIns="91425" rIns="91425" bIns="91425" anchor="t" anchorCtr="0">
            <a:noAutofit/>
          </a:bodyPr>
          <a:lstStyle>
            <a:lvl1pPr marL="457200" lvl="0" indent="-279400">
              <a:lnSpc>
                <a:spcPct val="100000"/>
              </a:lnSpc>
              <a:spcBef>
                <a:spcPts val="0"/>
              </a:spcBef>
              <a:spcAft>
                <a:spcPts val="0"/>
              </a:spcAft>
              <a:buSzPts val="800"/>
              <a:buChar char="●"/>
              <a:defRPr sz="800"/>
            </a:lvl1pPr>
            <a:lvl2pPr marL="914400" lvl="1" indent="-279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marL="1371600" lvl="2"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marL="1828800" lvl="3"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marL="2286000" lvl="4"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marL="2743200" lvl="5"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marL="3200400" lvl="6"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marL="3657600" lvl="7"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marL="4114800" lvl="8" indent="-279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a:endParaRPr/>
          </a:p>
        </p:txBody>
      </p:sp>
      <p:sp>
        <p:nvSpPr>
          <p:cNvPr id="207" name="Google Shape;207;p30"/>
          <p:cNvSpPr txBox="1">
            <a:spLocks noGrp="1"/>
          </p:cNvSpPr>
          <p:nvPr>
            <p:ph type="body" idx="31"/>
          </p:nvPr>
        </p:nvSpPr>
        <p:spPr>
          <a:xfrm>
            <a:off x="196951" y="196725"/>
            <a:ext cx="18606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208" name="Google Shape;208;p30"/>
          <p:cNvSpPr txBox="1">
            <a:spLocks noGrp="1"/>
          </p:cNvSpPr>
          <p:nvPr>
            <p:ph type="body" idx="32"/>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SzPts val="800"/>
              <a:buChar char="●"/>
              <a:defRPr sz="800"/>
            </a:lvl1pPr>
            <a:lvl2pPr marL="914400" lvl="1" indent="-279400" algn="r">
              <a:spcBef>
                <a:spcPts val="0"/>
              </a:spcBef>
              <a:spcAft>
                <a:spcPts val="0"/>
              </a:spcAft>
              <a:buSzPts val="800"/>
              <a:buChar char="○"/>
              <a:defRPr/>
            </a:lvl2pPr>
            <a:lvl3pPr marL="1371600" lvl="2" indent="-279400" algn="r">
              <a:spcBef>
                <a:spcPts val="0"/>
              </a:spcBef>
              <a:spcAft>
                <a:spcPts val="0"/>
              </a:spcAft>
              <a:buSzPts val="800"/>
              <a:buChar char="■"/>
              <a:defRPr sz="800"/>
            </a:lvl3pPr>
            <a:lvl4pPr marL="1828800" lvl="3" indent="-279400" algn="r">
              <a:spcBef>
                <a:spcPts val="0"/>
              </a:spcBef>
              <a:spcAft>
                <a:spcPts val="0"/>
              </a:spcAft>
              <a:buSzPts val="800"/>
              <a:buChar char="●"/>
              <a:defRPr sz="800"/>
            </a:lvl4pPr>
            <a:lvl5pPr marL="2286000" lvl="4" indent="-279400" algn="r">
              <a:spcBef>
                <a:spcPts val="0"/>
              </a:spcBef>
              <a:spcAft>
                <a:spcPts val="0"/>
              </a:spcAft>
              <a:buSzPts val="800"/>
              <a:buChar char="○"/>
              <a:defRPr sz="800"/>
            </a:lvl5pPr>
            <a:lvl6pPr marL="2743200" lvl="5" indent="-279400" algn="r">
              <a:spcBef>
                <a:spcPts val="0"/>
              </a:spcBef>
              <a:spcAft>
                <a:spcPts val="0"/>
              </a:spcAft>
              <a:buSzPts val="800"/>
              <a:buChar char="■"/>
              <a:defRPr sz="800"/>
            </a:lvl6pPr>
            <a:lvl7pPr marL="3200400" lvl="6" indent="-279400" algn="r">
              <a:spcBef>
                <a:spcPts val="0"/>
              </a:spcBef>
              <a:spcAft>
                <a:spcPts val="0"/>
              </a:spcAft>
              <a:buSzPts val="800"/>
              <a:buChar char="●"/>
              <a:defRPr sz="800"/>
            </a:lvl7pPr>
            <a:lvl8pPr marL="3657600" lvl="7" indent="-279400" algn="r">
              <a:spcBef>
                <a:spcPts val="0"/>
              </a:spcBef>
              <a:spcAft>
                <a:spcPts val="0"/>
              </a:spcAft>
              <a:buSzPts val="800"/>
              <a:buChar char="○"/>
              <a:defRPr sz="800"/>
            </a:lvl8pPr>
            <a:lvl9pPr marL="4114800" lvl="8" indent="-279400" algn="r">
              <a:spcBef>
                <a:spcPts val="0"/>
              </a:spcBef>
              <a:spcAft>
                <a:spcPts val="0"/>
              </a:spcAft>
              <a:buSzPts val="800"/>
              <a:buChar char="■"/>
              <a:defRPr sz="8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blank">
  <p:cSld name="CUSTOM">
    <p:spTree>
      <p:nvGrpSpPr>
        <p:cNvPr id="1" name="Shape 209"/>
        <p:cNvGrpSpPr/>
        <p:nvPr/>
      </p:nvGrpSpPr>
      <p:grpSpPr>
        <a:xfrm>
          <a:off x="0" y="0"/>
          <a:ext cx="0" cy="0"/>
          <a:chOff x="0" y="0"/>
          <a:chExt cx="0" cy="0"/>
        </a:xfrm>
      </p:grpSpPr>
      <p:sp>
        <p:nvSpPr>
          <p:cNvPr id="210" name="Google Shape;210;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11" name="Google Shape;211;p31"/>
          <p:cNvSpPr txBox="1">
            <a:spLocks noGrp="1"/>
          </p:cNvSpPr>
          <p:nvPr>
            <p:ph type="body" idx="1"/>
          </p:nvPr>
        </p:nvSpPr>
        <p:spPr>
          <a:xfrm>
            <a:off x="196951" y="196725"/>
            <a:ext cx="1860300" cy="209100"/>
          </a:xfrm>
          <a:prstGeom prst="rect">
            <a:avLst/>
          </a:prstGeom>
        </p:spPr>
        <p:txBody>
          <a:bodyPr spcFirstLastPara="1" wrap="square" lIns="91425" tIns="91425" rIns="91425" bIns="91425" anchor="ctr" anchorCtr="0">
            <a:noAutofit/>
          </a:bodyPr>
          <a:lstStyle>
            <a:lvl1pPr marL="457200" lvl="0" indent="-279400">
              <a:spcBef>
                <a:spcPts val="0"/>
              </a:spcBef>
              <a:spcAft>
                <a:spcPts val="0"/>
              </a:spcAft>
              <a:buClr>
                <a:schemeClr val="dk1"/>
              </a:buClr>
              <a:buSzPts val="800"/>
              <a:buChar char="●"/>
              <a:defRPr sz="800">
                <a:solidFill>
                  <a:schemeClr val="dk1"/>
                </a:solidFill>
              </a:defRPr>
            </a:lvl1pPr>
            <a:lvl2pPr marL="914400" lvl="1" indent="-279400">
              <a:spcBef>
                <a:spcPts val="0"/>
              </a:spcBef>
              <a:spcAft>
                <a:spcPts val="0"/>
              </a:spcAft>
              <a:buClr>
                <a:schemeClr val="dk1"/>
              </a:buClr>
              <a:buSzPts val="800"/>
              <a:buChar char="○"/>
              <a:defRPr>
                <a:solidFill>
                  <a:schemeClr val="dk1"/>
                </a:solidFill>
              </a:defRPr>
            </a:lvl2pPr>
            <a:lvl3pPr marL="1371600" lvl="2" indent="-279400">
              <a:spcBef>
                <a:spcPts val="0"/>
              </a:spcBef>
              <a:spcAft>
                <a:spcPts val="0"/>
              </a:spcAft>
              <a:buClr>
                <a:schemeClr val="dk1"/>
              </a:buClr>
              <a:buSzPts val="800"/>
              <a:buChar char="■"/>
              <a:defRPr sz="800">
                <a:solidFill>
                  <a:schemeClr val="dk1"/>
                </a:solidFill>
              </a:defRPr>
            </a:lvl3pPr>
            <a:lvl4pPr marL="1828800" lvl="3" indent="-279400">
              <a:spcBef>
                <a:spcPts val="0"/>
              </a:spcBef>
              <a:spcAft>
                <a:spcPts val="0"/>
              </a:spcAft>
              <a:buClr>
                <a:schemeClr val="dk1"/>
              </a:buClr>
              <a:buSzPts val="800"/>
              <a:buChar char="●"/>
              <a:defRPr sz="800">
                <a:solidFill>
                  <a:schemeClr val="dk1"/>
                </a:solidFill>
              </a:defRPr>
            </a:lvl4pPr>
            <a:lvl5pPr marL="2286000" lvl="4" indent="-279400">
              <a:spcBef>
                <a:spcPts val="0"/>
              </a:spcBef>
              <a:spcAft>
                <a:spcPts val="0"/>
              </a:spcAft>
              <a:buClr>
                <a:schemeClr val="dk1"/>
              </a:buClr>
              <a:buSzPts val="800"/>
              <a:buChar char="○"/>
              <a:defRPr sz="800">
                <a:solidFill>
                  <a:schemeClr val="dk1"/>
                </a:solidFill>
              </a:defRPr>
            </a:lvl5pPr>
            <a:lvl6pPr marL="2743200" lvl="5" indent="-279400">
              <a:spcBef>
                <a:spcPts val="0"/>
              </a:spcBef>
              <a:spcAft>
                <a:spcPts val="0"/>
              </a:spcAft>
              <a:buClr>
                <a:schemeClr val="dk1"/>
              </a:buClr>
              <a:buSzPts val="800"/>
              <a:buChar char="■"/>
              <a:defRPr sz="800">
                <a:solidFill>
                  <a:schemeClr val="dk1"/>
                </a:solidFill>
              </a:defRPr>
            </a:lvl6pPr>
            <a:lvl7pPr marL="3200400" lvl="6" indent="-279400">
              <a:spcBef>
                <a:spcPts val="0"/>
              </a:spcBef>
              <a:spcAft>
                <a:spcPts val="0"/>
              </a:spcAft>
              <a:buClr>
                <a:schemeClr val="dk1"/>
              </a:buClr>
              <a:buSzPts val="800"/>
              <a:buChar char="●"/>
              <a:defRPr sz="800">
                <a:solidFill>
                  <a:schemeClr val="dk1"/>
                </a:solidFill>
              </a:defRPr>
            </a:lvl7pPr>
            <a:lvl8pPr marL="3657600" lvl="7" indent="-279400">
              <a:spcBef>
                <a:spcPts val="0"/>
              </a:spcBef>
              <a:spcAft>
                <a:spcPts val="0"/>
              </a:spcAft>
              <a:buClr>
                <a:schemeClr val="dk1"/>
              </a:buClr>
              <a:buSzPts val="800"/>
              <a:buChar char="○"/>
              <a:defRPr sz="800">
                <a:solidFill>
                  <a:schemeClr val="dk1"/>
                </a:solidFill>
              </a:defRPr>
            </a:lvl8pPr>
            <a:lvl9pPr marL="4114800" lvl="8" indent="-279400">
              <a:spcBef>
                <a:spcPts val="0"/>
              </a:spcBef>
              <a:spcAft>
                <a:spcPts val="0"/>
              </a:spcAft>
              <a:buClr>
                <a:schemeClr val="dk1"/>
              </a:buClr>
              <a:buSzPts val="800"/>
              <a:buChar char="■"/>
              <a:defRPr sz="800">
                <a:solidFill>
                  <a:schemeClr val="dk1"/>
                </a:solidFill>
              </a:defRPr>
            </a:lvl9pPr>
          </a:lstStyle>
          <a:p>
            <a:endParaRPr/>
          </a:p>
        </p:txBody>
      </p:sp>
      <p:sp>
        <p:nvSpPr>
          <p:cNvPr id="212" name="Google Shape;212;p31"/>
          <p:cNvSpPr txBox="1">
            <a:spLocks noGrp="1"/>
          </p:cNvSpPr>
          <p:nvPr>
            <p:ph type="body" idx="2"/>
          </p:nvPr>
        </p:nvSpPr>
        <p:spPr>
          <a:xfrm>
            <a:off x="7087526" y="196725"/>
            <a:ext cx="1933500" cy="209100"/>
          </a:xfrm>
          <a:prstGeom prst="rect">
            <a:avLst/>
          </a:prstGeom>
        </p:spPr>
        <p:txBody>
          <a:bodyPr spcFirstLastPara="1" wrap="square" lIns="91425" tIns="91425" rIns="91425" bIns="91425" anchor="ctr" anchorCtr="0">
            <a:noAutofit/>
          </a:bodyPr>
          <a:lstStyle>
            <a:lvl1pPr marL="457200" lvl="0" indent="-279400" algn="r">
              <a:spcBef>
                <a:spcPts val="0"/>
              </a:spcBef>
              <a:spcAft>
                <a:spcPts val="0"/>
              </a:spcAft>
              <a:buClr>
                <a:schemeClr val="dk1"/>
              </a:buClr>
              <a:buSzPts val="800"/>
              <a:buChar char="●"/>
              <a:defRPr sz="800">
                <a:solidFill>
                  <a:schemeClr val="dk1"/>
                </a:solidFill>
              </a:defRPr>
            </a:lvl1pPr>
            <a:lvl2pPr marL="914400" lvl="1" indent="-279400" algn="r">
              <a:spcBef>
                <a:spcPts val="0"/>
              </a:spcBef>
              <a:spcAft>
                <a:spcPts val="0"/>
              </a:spcAft>
              <a:buClr>
                <a:schemeClr val="dk1"/>
              </a:buClr>
              <a:buSzPts val="800"/>
              <a:buChar char="○"/>
              <a:defRPr>
                <a:solidFill>
                  <a:schemeClr val="dk1"/>
                </a:solidFill>
              </a:defRPr>
            </a:lvl2pPr>
            <a:lvl3pPr marL="1371600" lvl="2" indent="-279400" algn="r">
              <a:spcBef>
                <a:spcPts val="0"/>
              </a:spcBef>
              <a:spcAft>
                <a:spcPts val="0"/>
              </a:spcAft>
              <a:buClr>
                <a:schemeClr val="dk1"/>
              </a:buClr>
              <a:buSzPts val="800"/>
              <a:buChar char="■"/>
              <a:defRPr sz="800">
                <a:solidFill>
                  <a:schemeClr val="dk1"/>
                </a:solidFill>
              </a:defRPr>
            </a:lvl3pPr>
            <a:lvl4pPr marL="1828800" lvl="3" indent="-279400" algn="r">
              <a:spcBef>
                <a:spcPts val="0"/>
              </a:spcBef>
              <a:spcAft>
                <a:spcPts val="0"/>
              </a:spcAft>
              <a:buClr>
                <a:schemeClr val="dk1"/>
              </a:buClr>
              <a:buSzPts val="800"/>
              <a:buChar char="●"/>
              <a:defRPr sz="800">
                <a:solidFill>
                  <a:schemeClr val="dk1"/>
                </a:solidFill>
              </a:defRPr>
            </a:lvl4pPr>
            <a:lvl5pPr marL="2286000" lvl="4" indent="-279400" algn="r">
              <a:spcBef>
                <a:spcPts val="0"/>
              </a:spcBef>
              <a:spcAft>
                <a:spcPts val="0"/>
              </a:spcAft>
              <a:buClr>
                <a:schemeClr val="dk1"/>
              </a:buClr>
              <a:buSzPts val="800"/>
              <a:buChar char="○"/>
              <a:defRPr sz="800">
                <a:solidFill>
                  <a:schemeClr val="dk1"/>
                </a:solidFill>
              </a:defRPr>
            </a:lvl5pPr>
            <a:lvl6pPr marL="2743200" lvl="5" indent="-279400" algn="r">
              <a:spcBef>
                <a:spcPts val="0"/>
              </a:spcBef>
              <a:spcAft>
                <a:spcPts val="0"/>
              </a:spcAft>
              <a:buClr>
                <a:schemeClr val="dk1"/>
              </a:buClr>
              <a:buSzPts val="800"/>
              <a:buChar char="■"/>
              <a:defRPr sz="800">
                <a:solidFill>
                  <a:schemeClr val="dk1"/>
                </a:solidFill>
              </a:defRPr>
            </a:lvl6pPr>
            <a:lvl7pPr marL="3200400" lvl="6" indent="-279400" algn="r">
              <a:spcBef>
                <a:spcPts val="0"/>
              </a:spcBef>
              <a:spcAft>
                <a:spcPts val="0"/>
              </a:spcAft>
              <a:buClr>
                <a:schemeClr val="dk1"/>
              </a:buClr>
              <a:buSzPts val="800"/>
              <a:buChar char="●"/>
              <a:defRPr sz="800">
                <a:solidFill>
                  <a:schemeClr val="dk1"/>
                </a:solidFill>
              </a:defRPr>
            </a:lvl7pPr>
            <a:lvl8pPr marL="3657600" lvl="7" indent="-279400" algn="r">
              <a:spcBef>
                <a:spcPts val="0"/>
              </a:spcBef>
              <a:spcAft>
                <a:spcPts val="0"/>
              </a:spcAft>
              <a:buClr>
                <a:schemeClr val="dk1"/>
              </a:buClr>
              <a:buSzPts val="800"/>
              <a:buChar char="○"/>
              <a:defRPr sz="800">
                <a:solidFill>
                  <a:schemeClr val="dk1"/>
                </a:solidFill>
              </a:defRPr>
            </a:lvl8pPr>
            <a:lvl9pPr marL="4114800" lvl="8" indent="-279400" algn="r">
              <a:spcBef>
                <a:spcPts val="0"/>
              </a:spcBef>
              <a:spcAft>
                <a:spcPts val="0"/>
              </a:spcAft>
              <a:buClr>
                <a:schemeClr val="dk1"/>
              </a:buClr>
              <a:buSzPts val="800"/>
              <a:buChar char="■"/>
              <a:defRPr sz="800">
                <a:solidFill>
                  <a:schemeClr val="dk1"/>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1pPr>
            <a:lvl2pPr lvl="1">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2pPr>
            <a:lvl3pPr lvl="2">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3pPr>
            <a:lvl4pPr lvl="3">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4pPr>
            <a:lvl5pPr lvl="4">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5pPr>
            <a:lvl6pPr lvl="5">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6pPr>
            <a:lvl7pPr lvl="6">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7pPr>
            <a:lvl8pPr lvl="7">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8pPr>
            <a:lvl9pPr lvl="8">
              <a:lnSpc>
                <a:spcPct val="90000"/>
              </a:lnSpc>
              <a:spcBef>
                <a:spcPts val="0"/>
              </a:spcBef>
              <a:spcAft>
                <a:spcPts val="0"/>
              </a:spcAft>
              <a:buClr>
                <a:schemeClr val="dk1"/>
              </a:buClr>
              <a:buSzPts val="3450"/>
              <a:buFont typeface="Merriweather"/>
              <a:buNone/>
              <a:defRPr sz="3450" b="1">
                <a:solidFill>
                  <a:schemeClr val="dk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1760100"/>
          </a:xfrm>
          <a:prstGeom prst="rect">
            <a:avLst/>
          </a:prstGeom>
          <a:noFill/>
          <a:ln>
            <a:noFill/>
          </a:ln>
        </p:spPr>
        <p:txBody>
          <a:bodyPr spcFirstLastPara="1" wrap="square" lIns="91425" tIns="91425" rIns="91425" bIns="91425" anchor="t" anchorCtr="0">
            <a:normAutofit/>
          </a:bodyPr>
          <a:lstStyle>
            <a:lvl1pPr marL="457200" lvl="0"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1pPr>
            <a:lvl2pPr marL="914400" lvl="1" indent="-279400">
              <a:lnSpc>
                <a:spcPct val="115000"/>
              </a:lnSpc>
              <a:spcBef>
                <a:spcPts val="0"/>
              </a:spcBef>
              <a:spcAft>
                <a:spcPts val="0"/>
              </a:spcAft>
              <a:buClr>
                <a:schemeClr val="dk2"/>
              </a:buClr>
              <a:buSzPts val="800"/>
              <a:buFont typeface="DM Sans"/>
              <a:buChar char="○"/>
              <a:defRPr sz="800">
                <a:solidFill>
                  <a:schemeClr val="dk2"/>
                </a:solidFill>
                <a:latin typeface="DM Sans"/>
                <a:ea typeface="DM Sans"/>
                <a:cs typeface="DM Sans"/>
                <a:sym typeface="DM Sans"/>
              </a:defRPr>
            </a:lvl2pPr>
            <a:lvl3pPr marL="1371600" lvl="2"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3pPr>
            <a:lvl4pPr marL="1828800" lvl="3"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4pPr>
            <a:lvl5pPr marL="2286000" lvl="4"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5pPr>
            <a:lvl6pPr marL="2743200" lvl="5"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6pPr>
            <a:lvl7pPr marL="3200400" lvl="6"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7pPr>
            <a:lvl8pPr marL="3657600" lvl="7"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8pPr>
            <a:lvl9pPr marL="4114800" lvl="8" indent="-2921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800">
                <a:solidFill>
                  <a:schemeClr val="dk1"/>
                </a:solidFill>
                <a:latin typeface="DM Sans"/>
                <a:ea typeface="DM Sans"/>
                <a:cs typeface="DM Sans"/>
                <a:sym typeface="DM Sans"/>
              </a:defRPr>
            </a:lvl1pPr>
            <a:lvl2pPr lvl="1" algn="r">
              <a:buNone/>
              <a:defRPr sz="800">
                <a:solidFill>
                  <a:schemeClr val="dk1"/>
                </a:solidFill>
                <a:latin typeface="DM Sans"/>
                <a:ea typeface="DM Sans"/>
                <a:cs typeface="DM Sans"/>
                <a:sym typeface="DM Sans"/>
              </a:defRPr>
            </a:lvl2pPr>
            <a:lvl3pPr lvl="2" algn="r">
              <a:buNone/>
              <a:defRPr sz="800">
                <a:solidFill>
                  <a:schemeClr val="dk1"/>
                </a:solidFill>
                <a:latin typeface="DM Sans"/>
                <a:ea typeface="DM Sans"/>
                <a:cs typeface="DM Sans"/>
                <a:sym typeface="DM Sans"/>
              </a:defRPr>
            </a:lvl3pPr>
            <a:lvl4pPr lvl="3" algn="r">
              <a:buNone/>
              <a:defRPr sz="800">
                <a:solidFill>
                  <a:schemeClr val="dk1"/>
                </a:solidFill>
                <a:latin typeface="DM Sans"/>
                <a:ea typeface="DM Sans"/>
                <a:cs typeface="DM Sans"/>
                <a:sym typeface="DM Sans"/>
              </a:defRPr>
            </a:lvl4pPr>
            <a:lvl5pPr lvl="4" algn="r">
              <a:buNone/>
              <a:defRPr sz="800">
                <a:solidFill>
                  <a:schemeClr val="dk1"/>
                </a:solidFill>
                <a:latin typeface="DM Sans"/>
                <a:ea typeface="DM Sans"/>
                <a:cs typeface="DM Sans"/>
                <a:sym typeface="DM Sans"/>
              </a:defRPr>
            </a:lvl5pPr>
            <a:lvl6pPr lvl="5" algn="r">
              <a:buNone/>
              <a:defRPr sz="800">
                <a:solidFill>
                  <a:schemeClr val="dk1"/>
                </a:solidFill>
                <a:latin typeface="DM Sans"/>
                <a:ea typeface="DM Sans"/>
                <a:cs typeface="DM Sans"/>
                <a:sym typeface="DM Sans"/>
              </a:defRPr>
            </a:lvl6pPr>
            <a:lvl7pPr lvl="6" algn="r">
              <a:buNone/>
              <a:defRPr sz="800">
                <a:solidFill>
                  <a:schemeClr val="dk1"/>
                </a:solidFill>
                <a:latin typeface="DM Sans"/>
                <a:ea typeface="DM Sans"/>
                <a:cs typeface="DM Sans"/>
                <a:sym typeface="DM Sans"/>
              </a:defRPr>
            </a:lvl7pPr>
            <a:lvl8pPr lvl="7" algn="r">
              <a:buNone/>
              <a:defRPr sz="800">
                <a:solidFill>
                  <a:schemeClr val="dk1"/>
                </a:solidFill>
                <a:latin typeface="DM Sans"/>
                <a:ea typeface="DM Sans"/>
                <a:cs typeface="DM Sans"/>
                <a:sym typeface="DM Sans"/>
              </a:defRPr>
            </a:lvl8pPr>
            <a:lvl9pPr lvl="8" algn="r">
              <a:buNone/>
              <a:defRPr sz="800">
                <a:solidFill>
                  <a:schemeClr val="dk1"/>
                </a:solidFill>
                <a:latin typeface="DM Sans"/>
                <a:ea typeface="DM Sans"/>
                <a:cs typeface="DM Sans"/>
                <a:sym typeface="DM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124">
          <p15:clr>
            <a:srgbClr val="E46962"/>
          </p15:clr>
        </p15:guide>
        <p15:guide id="2" orient="horz" pos="124">
          <p15:clr>
            <a:srgbClr val="E46962"/>
          </p15:clr>
        </p15:guide>
        <p15:guide id="3" pos="5636">
          <p15:clr>
            <a:srgbClr val="E46962"/>
          </p15:clr>
        </p15:guide>
        <p15:guide id="4" orient="horz" pos="3116">
          <p15:clr>
            <a:srgbClr val="E46962"/>
          </p15:clr>
        </p15:guide>
        <p15:guide id="5" pos="1296">
          <p15:clr>
            <a:srgbClr val="E46962"/>
          </p15:clr>
        </p15:guide>
        <p15:guide id="6" pos="4465">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hyperlink" Target="https://pmc.ncbi.nlm.nih.gov/articles/PMC4662033/?utm_source=chatgpt.com" TargetMode="External"/><Relationship Id="rId2" Type="http://schemas.openxmlformats.org/officeDocument/2006/relationships/notesSlide" Target="../notesSlides/notesSlide13.xml"/><Relationship Id="rId1" Type="http://schemas.openxmlformats.org/officeDocument/2006/relationships/slideLayout" Target="../slideLayouts/slideLayout28.xml"/><Relationship Id="rId5" Type="http://schemas.openxmlformats.org/officeDocument/2006/relationships/image" Target="../media/image1.jpg"/><Relationship Id="rId4" Type="http://schemas.openxmlformats.org/officeDocument/2006/relationships/hyperlink" Target="https://pubmed.ncbi.nlm.nih.gov/26611280/?utm_source=chatgpt.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ubmed.ncbi.nlm.nih.gov/32959471/" TargetMode="External"/><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hyperlink" Target="https://pubmed.ncbi.nlm.nih.gov/23633366/"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mc.ncbi.nlm.nih.gov/articles/PMC4662033/?utm_source=chatgpt.com" TargetMode="External"/><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hyperlink" Target="https://pubmed.ncbi.nlm.nih.gov/27838214/?utm_source=chatgpt.com"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hyperlink" Target="https://pmc.ncbi.nlm.nih.gov/articles/PMC4662033/?utm_source=chatgpt.com" TargetMode="External"/><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hyperlink" Target="https://pubmed.ncbi.nlm.nih.gov/27838214/?utm_source=chatgpt.com" TargetMode="External"/><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s://pubmed.ncbi.nlm.nih.gov/23633366/" TargetMode="External"/><Relationship Id="rId2" Type="http://schemas.openxmlformats.org/officeDocument/2006/relationships/notesSlide" Target="../notesSlides/notesSlide23.xml"/><Relationship Id="rId1" Type="http://schemas.openxmlformats.org/officeDocument/2006/relationships/slideLayout" Target="../slideLayouts/slideLayout25.xml"/><Relationship Id="rId5" Type="http://schemas.openxmlformats.org/officeDocument/2006/relationships/hyperlink" Target="https://pubmed.ncbi.nlm.nih.gov/32959471/" TargetMode="External"/><Relationship Id="rId4" Type="http://schemas.openxmlformats.org/officeDocument/2006/relationships/hyperlink" Target="https://pmc.ncbi.nlm.nih.gov/articles/PMC4662033/?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a:spLocks noGrp="1"/>
          </p:cNvSpPr>
          <p:nvPr>
            <p:ph type="body" idx="4"/>
          </p:nvPr>
        </p:nvSpPr>
        <p:spPr>
          <a:xfrm>
            <a:off x="8208751" y="196725"/>
            <a:ext cx="812400" cy="209100"/>
          </a:xfrm>
          <a:prstGeom prst="rect">
            <a:avLst/>
          </a:prstGeom>
        </p:spPr>
        <p:txBody>
          <a:bodyPr spcFirstLastPara="1" wrap="square" lIns="91425" tIns="91425" rIns="91425" bIns="91425" anchor="ctr" anchorCtr="0">
            <a:noAutofit/>
          </a:bodyPr>
          <a:lstStyle/>
          <a:p>
            <a:pPr marL="0" lvl="0" indent="0" algn="r" rtl="0">
              <a:spcBef>
                <a:spcPts val="0"/>
              </a:spcBef>
              <a:spcAft>
                <a:spcPts val="1200"/>
              </a:spcAft>
              <a:buNone/>
            </a:pPr>
            <a:r>
              <a:rPr lang="en"/>
              <a:t>11/05/2025</a:t>
            </a:r>
            <a:endParaRPr/>
          </a:p>
        </p:txBody>
      </p:sp>
      <p:sp>
        <p:nvSpPr>
          <p:cNvPr id="218" name="Google Shape;218;p32"/>
          <p:cNvSpPr txBox="1">
            <a:spLocks noGrp="1"/>
          </p:cNvSpPr>
          <p:nvPr>
            <p:ph type="ctrTitle"/>
          </p:nvPr>
        </p:nvSpPr>
        <p:spPr>
          <a:xfrm>
            <a:off x="196950" y="223825"/>
            <a:ext cx="8011800" cy="187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Medication for Behaviors</a:t>
            </a:r>
            <a:endParaRPr/>
          </a:p>
        </p:txBody>
      </p:sp>
      <p:sp>
        <p:nvSpPr>
          <p:cNvPr id="219" name="Google Shape;219;p32"/>
          <p:cNvSpPr txBox="1">
            <a:spLocks noGrp="1"/>
          </p:cNvSpPr>
          <p:nvPr>
            <p:ph type="subTitle" idx="2"/>
          </p:nvPr>
        </p:nvSpPr>
        <p:spPr>
          <a:xfrm>
            <a:off x="196950" y="2171250"/>
            <a:ext cx="3986700" cy="117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Intellectually Disabled Population</a:t>
            </a:r>
            <a:endParaRPr/>
          </a:p>
        </p:txBody>
      </p:sp>
      <p:sp>
        <p:nvSpPr>
          <p:cNvPr id="220" name="Google Shape;220;p32"/>
          <p:cNvSpPr txBox="1">
            <a:spLocks noGrp="1"/>
          </p:cNvSpPr>
          <p:nvPr>
            <p:ph type="body" idx="1"/>
          </p:nvPr>
        </p:nvSpPr>
        <p:spPr>
          <a:xfrm>
            <a:off x="353700" y="4211475"/>
            <a:ext cx="2183100" cy="617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sz="1200"/>
              <a:t>Andrea Thomas, MD</a:t>
            </a:r>
            <a:endParaRPr sz="1200"/>
          </a:p>
        </p:txBody>
      </p:sp>
      <p:pic>
        <p:nvPicPr>
          <p:cNvPr id="221" name="Google Shape;221;p32" descr="Blue and green wave pattern. "/>
          <p:cNvPicPr preferRelativeResize="0">
            <a:picLocks noGrp="1"/>
          </p:cNvPicPr>
          <p:nvPr>
            <p:ph type="pic" idx="3"/>
          </p:nvPr>
        </p:nvPicPr>
        <p:blipFill rotWithShape="1">
          <a:blip r:embed="rId3">
            <a:alphaModFix/>
          </a:blip>
          <a:srcRect t="797" b="797"/>
          <a:stretch/>
        </p:blipFill>
        <p:spPr>
          <a:xfrm>
            <a:off x="4437578" y="2171250"/>
            <a:ext cx="4509600" cy="2775600"/>
          </a:xfrm>
          <a:prstGeom prst="round2DiagRect">
            <a:avLst>
              <a:gd name="adj1" fmla="val 16667"/>
              <a:gd name="adj2" fmla="val 0"/>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
        <p:nvSpPr>
          <p:cNvPr id="227" name="Google Shape;227;p33"/>
          <p:cNvSpPr txBox="1">
            <a:spLocks noGrp="1"/>
          </p:cNvSpPr>
          <p:nvPr>
            <p:ph type="subTitle" idx="1"/>
          </p:nvPr>
        </p:nvSpPr>
        <p:spPr>
          <a:xfrm>
            <a:off x="293850" y="608100"/>
            <a:ext cx="8556300" cy="44406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ctr" anchorCtr="0">
            <a:spAutoFit/>
          </a:bodyPr>
          <a:lstStyle/>
          <a:p>
            <a:pPr marL="0" lvl="0" indent="0" algn="l" rtl="0">
              <a:lnSpc>
                <a:spcPct val="115000"/>
              </a:lnSpc>
              <a:spcBef>
                <a:spcPts val="1800"/>
              </a:spcBef>
              <a:spcAft>
                <a:spcPts val="0"/>
              </a:spcAft>
              <a:buClr>
                <a:schemeClr val="hlink"/>
              </a:buClr>
              <a:buSzPts val="1100"/>
              <a:buFont typeface="Arial"/>
              <a:buNone/>
            </a:pPr>
            <a:r>
              <a:rPr lang="en" sz="2000" b="1">
                <a:solidFill>
                  <a:srgbClr val="EFEFEF"/>
                </a:solidFill>
              </a:rPr>
              <a:t>Why this matters</a:t>
            </a:r>
            <a:endParaRPr sz="2000" b="1">
              <a:solidFill>
                <a:srgbClr val="EFEFEF"/>
              </a:solidFill>
            </a:endParaRPr>
          </a:p>
          <a:p>
            <a:pPr marL="457200" lvl="0" indent="-323850" algn="l" rtl="0">
              <a:lnSpc>
                <a:spcPct val="115000"/>
              </a:lnSpc>
              <a:spcBef>
                <a:spcPts val="1200"/>
              </a:spcBef>
              <a:spcAft>
                <a:spcPts val="0"/>
              </a:spcAft>
              <a:buClr>
                <a:srgbClr val="EFEFEF"/>
              </a:buClr>
              <a:buSzPts val="1500"/>
              <a:buFont typeface="Merriweather"/>
              <a:buChar char="●"/>
            </a:pPr>
            <a:r>
              <a:rPr lang="en" sz="1500">
                <a:solidFill>
                  <a:srgbClr val="EFEFEF"/>
                </a:solidFill>
              </a:rPr>
              <a:t>Many children and adults with an intellectual disability (ID) exhibit “challenging behaviors” such as aggression, self-injury, property destruction, or repetitive behaviors.</a:t>
            </a:r>
            <a:br>
              <a:rPr lang="en" sz="1500">
                <a:solidFill>
                  <a:srgbClr val="EFEFEF"/>
                </a:solidFill>
              </a:rPr>
            </a:br>
            <a:endParaRPr sz="1500">
              <a:solidFill>
                <a:srgbClr val="EFEFEF"/>
              </a:solidFill>
            </a:endParaRPr>
          </a:p>
          <a:p>
            <a:pPr marL="457200" lvl="0" indent="-323850" algn="l" rtl="0">
              <a:lnSpc>
                <a:spcPct val="115000"/>
              </a:lnSpc>
              <a:spcBef>
                <a:spcPts val="0"/>
              </a:spcBef>
              <a:spcAft>
                <a:spcPts val="0"/>
              </a:spcAft>
              <a:buClr>
                <a:srgbClr val="EFEFEF"/>
              </a:buClr>
              <a:buSzPts val="1500"/>
              <a:buFont typeface="Merriweather"/>
              <a:buChar char="●"/>
            </a:pPr>
            <a:r>
              <a:rPr lang="en" sz="1500">
                <a:solidFill>
                  <a:srgbClr val="EFEFEF"/>
                </a:solidFill>
              </a:rPr>
              <a:t>These behaviors affect quality of life, safety, support needs, and are very stressful for families and caregivers.</a:t>
            </a:r>
            <a:br>
              <a:rPr lang="en" sz="1500">
                <a:solidFill>
                  <a:srgbClr val="EFEFEF"/>
                </a:solidFill>
              </a:rPr>
            </a:br>
            <a:endParaRPr sz="1500">
              <a:solidFill>
                <a:srgbClr val="EFEFEF"/>
              </a:solidFill>
            </a:endParaRPr>
          </a:p>
          <a:p>
            <a:pPr marL="457200" lvl="0" indent="-323850" algn="l" rtl="0">
              <a:lnSpc>
                <a:spcPct val="115000"/>
              </a:lnSpc>
              <a:spcBef>
                <a:spcPts val="0"/>
              </a:spcBef>
              <a:spcAft>
                <a:spcPts val="0"/>
              </a:spcAft>
              <a:buClr>
                <a:srgbClr val="EFEFEF"/>
              </a:buClr>
              <a:buSzPts val="1500"/>
              <a:buFont typeface="Arial"/>
              <a:buChar char="●"/>
            </a:pPr>
            <a:r>
              <a:rPr lang="en" sz="1500">
                <a:solidFill>
                  <a:srgbClr val="EFEFEF"/>
                </a:solidFill>
              </a:rPr>
              <a:t>Medication is </a:t>
            </a:r>
            <a:r>
              <a:rPr lang="en" sz="1500" b="1">
                <a:solidFill>
                  <a:srgbClr val="EFEFEF"/>
                </a:solidFill>
              </a:rPr>
              <a:t>one</a:t>
            </a:r>
            <a:r>
              <a:rPr lang="en" sz="1500">
                <a:solidFill>
                  <a:srgbClr val="EFEFEF"/>
                </a:solidFill>
              </a:rPr>
              <a:t> tool among many that is commonly used.</a:t>
            </a:r>
            <a:br>
              <a:rPr lang="en" sz="1500">
                <a:solidFill>
                  <a:srgbClr val="EFEFEF"/>
                </a:solidFill>
              </a:rPr>
            </a:br>
            <a:endParaRPr sz="1500">
              <a:solidFill>
                <a:srgbClr val="EFEFEF"/>
              </a:solidFill>
            </a:endParaRPr>
          </a:p>
          <a:p>
            <a:pPr marL="457200" lvl="0" indent="-323850" algn="l" rtl="0">
              <a:lnSpc>
                <a:spcPct val="115000"/>
              </a:lnSpc>
              <a:spcBef>
                <a:spcPts val="0"/>
              </a:spcBef>
              <a:spcAft>
                <a:spcPts val="0"/>
              </a:spcAft>
              <a:buClr>
                <a:srgbClr val="EFEFEF"/>
              </a:buClr>
              <a:buSzPts val="1500"/>
              <a:buFont typeface="Merriweather"/>
              <a:buChar char="●"/>
            </a:pPr>
            <a:r>
              <a:rPr lang="en" sz="1500">
                <a:solidFill>
                  <a:srgbClr val="EFEFEF"/>
                </a:solidFill>
              </a:rPr>
              <a:t>Because many non-medical people are involved in supporting our patients, it’s helpful to know what medications are used, how well they work (or don’t), and what to watch out for.</a:t>
            </a:r>
            <a:endParaRPr sz="1500">
              <a:solidFill>
                <a:srgbClr val="EFEFEF"/>
              </a:solidFill>
            </a:endParaRPr>
          </a:p>
          <a:p>
            <a:pPr marL="0" lvl="0" indent="0" algn="ctr" rtl="0">
              <a:spcBef>
                <a:spcPts val="1200"/>
              </a:spcBef>
              <a:spcAft>
                <a:spcPts val="1200"/>
              </a:spcAft>
              <a:buNone/>
            </a:pPr>
            <a:endParaRPr>
              <a:solidFill>
                <a:srgbClr val="EFEFE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
        <p:nvSpPr>
          <p:cNvPr id="233" name="Google Shape;233;p34"/>
          <p:cNvSpPr txBox="1">
            <a:spLocks noGrp="1"/>
          </p:cNvSpPr>
          <p:nvPr>
            <p:ph type="subTitle" idx="1"/>
          </p:nvPr>
        </p:nvSpPr>
        <p:spPr>
          <a:xfrm>
            <a:off x="805475" y="779825"/>
            <a:ext cx="7193400" cy="4175100"/>
          </a:xfrm>
          <a:prstGeom prst="rect">
            <a:avLst/>
          </a:prstGeom>
        </p:spPr>
        <p:txBody>
          <a:bodyPr spcFirstLastPara="1" wrap="square" lIns="91425" tIns="91425" rIns="91425" bIns="91425" anchor="ctr" anchorCtr="0">
            <a:spAutoFit/>
          </a:bodyPr>
          <a:lstStyle/>
          <a:p>
            <a:pPr marL="0" lvl="0" indent="0" algn="l" rtl="0">
              <a:lnSpc>
                <a:spcPct val="115000"/>
              </a:lnSpc>
              <a:spcBef>
                <a:spcPts val="1800"/>
              </a:spcBef>
              <a:spcAft>
                <a:spcPts val="0"/>
              </a:spcAft>
              <a:buClr>
                <a:schemeClr val="hlink"/>
              </a:buClr>
              <a:buSzPts val="1100"/>
              <a:buFont typeface="Arial"/>
              <a:buNone/>
            </a:pPr>
            <a:r>
              <a:rPr lang="en" sz="2000" b="1"/>
              <a:t>What we mean by “behavioral issues”</a:t>
            </a:r>
            <a:endParaRPr sz="2000" b="1"/>
          </a:p>
          <a:p>
            <a:pPr marL="457200" lvl="0" indent="-323850" algn="l" rtl="0">
              <a:lnSpc>
                <a:spcPct val="115000"/>
              </a:lnSpc>
              <a:spcBef>
                <a:spcPts val="1200"/>
              </a:spcBef>
              <a:spcAft>
                <a:spcPts val="0"/>
              </a:spcAft>
              <a:buClr>
                <a:schemeClr val="lt1"/>
              </a:buClr>
              <a:buSzPts val="1500"/>
              <a:buFont typeface="Merriweather"/>
              <a:buChar char="●"/>
            </a:pPr>
            <a:r>
              <a:rPr lang="en" sz="1500"/>
              <a:t>Definitions: Challenging behavior that impairs the person’s ability to function in the setting and maintain relationships</a:t>
            </a:r>
            <a:br>
              <a:rPr lang="en" sz="1500"/>
            </a:br>
            <a:endParaRPr sz="1500"/>
          </a:p>
          <a:p>
            <a:pPr marL="457200" lvl="0" indent="-323850" algn="l" rtl="0">
              <a:lnSpc>
                <a:spcPct val="115000"/>
              </a:lnSpc>
              <a:spcBef>
                <a:spcPts val="0"/>
              </a:spcBef>
              <a:spcAft>
                <a:spcPts val="0"/>
              </a:spcAft>
              <a:buClr>
                <a:schemeClr val="lt1"/>
              </a:buClr>
              <a:buSzPts val="1500"/>
              <a:buFont typeface="Merriweather"/>
              <a:buChar char="●"/>
            </a:pPr>
            <a:r>
              <a:rPr lang="en" sz="1500"/>
              <a:t>Examples: hitting others, biting, head-banging, kicking, property destruction, aggression, repetitive stereotyped behaviors.</a:t>
            </a:r>
            <a:br>
              <a:rPr lang="en" sz="1500"/>
            </a:br>
            <a:endParaRPr sz="1500"/>
          </a:p>
          <a:p>
            <a:pPr marL="457200" lvl="0" indent="-323850" algn="l" rtl="0">
              <a:lnSpc>
                <a:spcPct val="115000"/>
              </a:lnSpc>
              <a:spcBef>
                <a:spcPts val="0"/>
              </a:spcBef>
              <a:spcAft>
                <a:spcPts val="0"/>
              </a:spcAft>
              <a:buClr>
                <a:schemeClr val="lt1"/>
              </a:buClr>
              <a:buSzPts val="1500"/>
              <a:buFont typeface="Merriweather"/>
              <a:buChar char="●"/>
            </a:pPr>
            <a:r>
              <a:rPr lang="en" sz="1500"/>
              <a:t>These behaviors may stem from multiple causes (communication difficulties, unmet needs, pain, environment, psychiatric issues).</a:t>
            </a:r>
            <a:br>
              <a:rPr lang="en" sz="1500"/>
            </a:br>
            <a:endParaRPr sz="1500"/>
          </a:p>
          <a:p>
            <a:pPr marL="457200" lvl="0" indent="-323850" algn="l" rtl="0">
              <a:lnSpc>
                <a:spcPct val="115000"/>
              </a:lnSpc>
              <a:spcBef>
                <a:spcPts val="0"/>
              </a:spcBef>
              <a:spcAft>
                <a:spcPts val="0"/>
              </a:spcAft>
              <a:buClr>
                <a:schemeClr val="lt1"/>
              </a:buClr>
              <a:buSzPts val="1500"/>
              <a:buFont typeface="Arial"/>
              <a:buChar char="●"/>
            </a:pPr>
            <a:r>
              <a:rPr lang="en" sz="1500"/>
              <a:t>Important point: medication </a:t>
            </a:r>
            <a:r>
              <a:rPr lang="en" sz="1500" b="1"/>
              <a:t>is not</a:t>
            </a:r>
            <a:r>
              <a:rPr lang="en" sz="1500"/>
              <a:t> a substitute for understanding underlying causes and providing behavioral plans.</a:t>
            </a:r>
            <a:endParaRPr sz="1500"/>
          </a:p>
          <a:p>
            <a:pPr marL="0" lvl="0" indent="0" algn="ctr" rtl="0">
              <a:spcBef>
                <a:spcPts val="1200"/>
              </a:spcBef>
              <a:spcAft>
                <a:spcPts val="1200"/>
              </a:spcAft>
              <a:buNone/>
            </a:pPr>
            <a:endParaRPr/>
          </a:p>
        </p:txBody>
      </p:sp>
      <p:sp>
        <p:nvSpPr>
          <p:cNvPr id="234" name="Google Shape;234;p34"/>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a:t>Medication for Behaviors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
        <p:nvSpPr>
          <p:cNvPr id="240" name="Google Shape;240;p35"/>
          <p:cNvSpPr txBox="1">
            <a:spLocks noGrp="1"/>
          </p:cNvSpPr>
          <p:nvPr>
            <p:ph type="body" idx="1"/>
          </p:nvPr>
        </p:nvSpPr>
        <p:spPr>
          <a:xfrm>
            <a:off x="2652773" y="497175"/>
            <a:ext cx="4991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sz="3000">
                <a:latin typeface="Merriweather"/>
                <a:ea typeface="Merriweather"/>
                <a:cs typeface="Merriweather"/>
                <a:sym typeface="Merriweather"/>
              </a:rPr>
              <a:t>Objectives</a:t>
            </a:r>
            <a:endParaRPr sz="3000">
              <a:latin typeface="Merriweather"/>
              <a:ea typeface="Merriweather"/>
              <a:cs typeface="Merriweather"/>
              <a:sym typeface="Merriweather"/>
            </a:endParaRPr>
          </a:p>
        </p:txBody>
      </p:sp>
      <p:sp>
        <p:nvSpPr>
          <p:cNvPr id="241" name="Google Shape;241;p35"/>
          <p:cNvSpPr txBox="1">
            <a:spLocks noGrp="1"/>
          </p:cNvSpPr>
          <p:nvPr>
            <p:ph type="body" idx="2"/>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r" rtl="0">
              <a:spcBef>
                <a:spcPts val="0"/>
              </a:spcBef>
              <a:spcAft>
                <a:spcPts val="1200"/>
              </a:spcAft>
              <a:buNone/>
            </a:pPr>
            <a:r>
              <a:rPr lang="en"/>
              <a:t>Medication for Behaviors</a:t>
            </a:r>
            <a:endParaRPr/>
          </a:p>
        </p:txBody>
      </p:sp>
      <p:sp>
        <p:nvSpPr>
          <p:cNvPr id="242" name="Google Shape;242;p35"/>
          <p:cNvSpPr txBox="1"/>
          <p:nvPr/>
        </p:nvSpPr>
        <p:spPr>
          <a:xfrm>
            <a:off x="516425" y="1250414"/>
            <a:ext cx="8009100" cy="888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150" b="1">
                <a:solidFill>
                  <a:schemeClr val="dk1"/>
                </a:solidFill>
                <a:latin typeface="Merriweather"/>
                <a:ea typeface="Merriweather"/>
                <a:cs typeface="Merriweather"/>
                <a:sym typeface="Merriweather"/>
              </a:rPr>
              <a:t>What are the major categories of medications used for behavior interventions</a:t>
            </a:r>
            <a:endParaRPr sz="2150" b="1">
              <a:solidFill>
                <a:schemeClr val="dk1"/>
              </a:solidFill>
              <a:latin typeface="Merriweather"/>
              <a:ea typeface="Merriweather"/>
              <a:cs typeface="Merriweather"/>
              <a:sym typeface="Merriweather"/>
            </a:endParaRPr>
          </a:p>
        </p:txBody>
      </p:sp>
      <p:sp>
        <p:nvSpPr>
          <p:cNvPr id="243" name="Google Shape;243;p35"/>
          <p:cNvSpPr txBox="1"/>
          <p:nvPr/>
        </p:nvSpPr>
        <p:spPr>
          <a:xfrm>
            <a:off x="425000" y="2256750"/>
            <a:ext cx="8290500" cy="888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150" b="1">
                <a:solidFill>
                  <a:schemeClr val="dk1"/>
                </a:solidFill>
                <a:latin typeface="Merriweather"/>
                <a:ea typeface="Merriweather"/>
                <a:cs typeface="Merriweather"/>
                <a:sym typeface="Merriweather"/>
              </a:rPr>
              <a:t>How do medications achieve goal of reducing behaviors?</a:t>
            </a:r>
            <a:endParaRPr sz="2150" b="1">
              <a:solidFill>
                <a:schemeClr val="dk1"/>
              </a:solidFill>
              <a:latin typeface="Merriweather"/>
              <a:ea typeface="Merriweather"/>
              <a:cs typeface="Merriweather"/>
              <a:sym typeface="Merriweather"/>
            </a:endParaRPr>
          </a:p>
        </p:txBody>
      </p:sp>
      <p:sp>
        <p:nvSpPr>
          <p:cNvPr id="244" name="Google Shape;244;p35"/>
          <p:cNvSpPr txBox="1"/>
          <p:nvPr/>
        </p:nvSpPr>
        <p:spPr>
          <a:xfrm>
            <a:off x="421473" y="3533488"/>
            <a:ext cx="8199000" cy="49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50" b="1">
                <a:solidFill>
                  <a:schemeClr val="dk1"/>
                </a:solidFill>
                <a:latin typeface="Merriweather"/>
                <a:ea typeface="Merriweather"/>
                <a:cs typeface="Merriweather"/>
                <a:sym typeface="Merriweather"/>
              </a:rPr>
              <a:t>What are the side effects generally and what may be behavioral issues that are from the medications themselves?</a:t>
            </a:r>
            <a:endParaRPr sz="2050" b="1">
              <a:solidFill>
                <a:schemeClr val="dk1"/>
              </a:solidFill>
              <a:latin typeface="Merriweather"/>
              <a:ea typeface="Merriweather"/>
              <a:cs typeface="Merriweather"/>
              <a:sym typeface="Merriweather"/>
            </a:endParaRPr>
          </a:p>
        </p:txBody>
      </p:sp>
      <p:sp>
        <p:nvSpPr>
          <p:cNvPr id="245" name="Google Shape;245;p35"/>
          <p:cNvSpPr txBox="1"/>
          <p:nvPr/>
        </p:nvSpPr>
        <p:spPr>
          <a:xfrm>
            <a:off x="124629" y="1437114"/>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450" b="1">
                <a:solidFill>
                  <a:schemeClr val="dk1"/>
                </a:solidFill>
                <a:latin typeface="Merriweather"/>
                <a:ea typeface="Merriweather"/>
                <a:cs typeface="Merriweather"/>
                <a:sym typeface="Merriweather"/>
              </a:rPr>
              <a:t>1.</a:t>
            </a:r>
            <a:endParaRPr sz="1450" b="1">
              <a:solidFill>
                <a:schemeClr val="dk1"/>
              </a:solidFill>
              <a:latin typeface="Merriweather"/>
              <a:ea typeface="Merriweather"/>
              <a:cs typeface="Merriweather"/>
              <a:sym typeface="Merriweather"/>
            </a:endParaRPr>
          </a:p>
        </p:txBody>
      </p:sp>
      <p:sp>
        <p:nvSpPr>
          <p:cNvPr id="246" name="Google Shape;246;p35"/>
          <p:cNvSpPr txBox="1"/>
          <p:nvPr/>
        </p:nvSpPr>
        <p:spPr>
          <a:xfrm>
            <a:off x="118925" y="2503950"/>
            <a:ext cx="403200" cy="393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450" b="1">
                <a:solidFill>
                  <a:schemeClr val="dk1"/>
                </a:solidFill>
                <a:latin typeface="Merriweather"/>
                <a:ea typeface="Merriweather"/>
                <a:cs typeface="Merriweather"/>
                <a:sym typeface="Merriweather"/>
              </a:rPr>
              <a:t>2.</a:t>
            </a:r>
            <a:endParaRPr sz="1450" b="1">
              <a:solidFill>
                <a:schemeClr val="dk1"/>
              </a:solidFill>
              <a:latin typeface="Merriweather"/>
              <a:ea typeface="Merriweather"/>
              <a:cs typeface="Merriweather"/>
              <a:sym typeface="Merriweather"/>
            </a:endParaRPr>
          </a:p>
        </p:txBody>
      </p:sp>
      <p:sp>
        <p:nvSpPr>
          <p:cNvPr id="247" name="Google Shape;247;p35"/>
          <p:cNvSpPr txBox="1"/>
          <p:nvPr/>
        </p:nvSpPr>
        <p:spPr>
          <a:xfrm>
            <a:off x="124629" y="3528244"/>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450" b="1">
                <a:solidFill>
                  <a:schemeClr val="dk1"/>
                </a:solidFill>
                <a:latin typeface="Merriweather"/>
                <a:ea typeface="Merriweather"/>
                <a:cs typeface="Merriweather"/>
                <a:sym typeface="Merriweather"/>
              </a:rPr>
              <a:t>3.</a:t>
            </a:r>
            <a:endParaRPr sz="1450" b="1">
              <a:solidFill>
                <a:schemeClr val="dk1"/>
              </a:solidFill>
              <a:latin typeface="Merriweather"/>
              <a:ea typeface="Merriweather"/>
              <a:cs typeface="Merriweather"/>
              <a:sym typeface="Merriweather"/>
            </a:endParaRPr>
          </a:p>
        </p:txBody>
      </p:sp>
      <p:sp>
        <p:nvSpPr>
          <p:cNvPr id="248" name="Google Shape;248;p35"/>
          <p:cNvSpPr txBox="1"/>
          <p:nvPr/>
        </p:nvSpPr>
        <p:spPr>
          <a:xfrm>
            <a:off x="196954" y="4102806"/>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1450" b="1">
              <a:solidFill>
                <a:schemeClr val="dk1"/>
              </a:solidFill>
              <a:latin typeface="Merriweather"/>
              <a:ea typeface="Merriweather"/>
              <a:cs typeface="Merriweather"/>
              <a:sym typeface="Merriweather"/>
            </a:endParaRPr>
          </a:p>
        </p:txBody>
      </p:sp>
      <p:sp>
        <p:nvSpPr>
          <p:cNvPr id="249" name="Google Shape;249;p35"/>
          <p:cNvSpPr txBox="1"/>
          <p:nvPr/>
        </p:nvSpPr>
        <p:spPr>
          <a:xfrm>
            <a:off x="3020125" y="-700175"/>
            <a:ext cx="75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chemeClr val="dk2"/>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6"/>
          <p:cNvSpPr txBox="1">
            <a:spLocks noGrp="1"/>
          </p:cNvSpPr>
          <p:nvPr>
            <p:ph type="sldNum" idx="12"/>
          </p:nvPr>
        </p:nvSpPr>
        <p:spPr>
          <a:xfrm>
            <a:off x="8472883" y="4662942"/>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255" name="Google Shape;255;p36"/>
          <p:cNvSpPr txBox="1">
            <a:spLocks noGrp="1"/>
          </p:cNvSpPr>
          <p:nvPr>
            <p:ph type="body" idx="2"/>
          </p:nvPr>
        </p:nvSpPr>
        <p:spPr>
          <a:xfrm>
            <a:off x="7087951" y="196450"/>
            <a:ext cx="1933500" cy="209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Medications for Behaviors</a:t>
            </a:r>
            <a:endParaRPr/>
          </a:p>
        </p:txBody>
      </p:sp>
      <p:sp>
        <p:nvSpPr>
          <p:cNvPr id="256" name="Google Shape;256;p36"/>
          <p:cNvSpPr txBox="1"/>
          <p:nvPr/>
        </p:nvSpPr>
        <p:spPr>
          <a:xfrm>
            <a:off x="516848" y="744525"/>
            <a:ext cx="8212200" cy="49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hlink"/>
              </a:buClr>
              <a:buSzPts val="1100"/>
              <a:buFont typeface="Arial"/>
              <a:buNone/>
            </a:pPr>
            <a:r>
              <a:rPr lang="en" sz="2650" b="1">
                <a:solidFill>
                  <a:schemeClr val="dk1"/>
                </a:solidFill>
                <a:latin typeface="Merriweather"/>
                <a:ea typeface="Merriweather"/>
                <a:cs typeface="Merriweather"/>
                <a:sym typeface="Merriweather"/>
              </a:rPr>
              <a:t>What are the major categories of medications used for behavior interventions?</a:t>
            </a:r>
            <a:endParaRPr sz="2650" b="1">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sz="3650" b="1">
              <a:solidFill>
                <a:schemeClr val="dk1"/>
              </a:solidFill>
              <a:latin typeface="Merriweather"/>
              <a:ea typeface="Merriweather"/>
              <a:cs typeface="Merriweather"/>
              <a:sym typeface="Merriweather"/>
            </a:endParaRPr>
          </a:p>
        </p:txBody>
      </p:sp>
      <p:sp>
        <p:nvSpPr>
          <p:cNvPr id="257" name="Google Shape;257;p36"/>
          <p:cNvSpPr txBox="1"/>
          <p:nvPr/>
        </p:nvSpPr>
        <p:spPr>
          <a:xfrm>
            <a:off x="516850" y="1238326"/>
            <a:ext cx="7781100" cy="3632100"/>
          </a:xfrm>
          <a:prstGeom prst="rect">
            <a:avLst/>
          </a:prstGeom>
          <a:noFill/>
          <a:ln>
            <a:noFill/>
          </a:ln>
        </p:spPr>
        <p:txBody>
          <a:bodyPr spcFirstLastPara="1" wrap="square" lIns="91425" tIns="91425" rIns="91425" bIns="91425" anchor="ctr" anchorCtr="0">
            <a:noAutofit/>
          </a:bodyPr>
          <a:lstStyle/>
          <a:p>
            <a:pPr marL="457200" lvl="0" indent="-333375" algn="l" rtl="0">
              <a:spcBef>
                <a:spcPts val="0"/>
              </a:spcBef>
              <a:spcAft>
                <a:spcPts val="0"/>
              </a:spcAft>
              <a:buClr>
                <a:schemeClr val="dk1"/>
              </a:buClr>
              <a:buSzPts val="1650"/>
              <a:buFont typeface="Merriweather"/>
              <a:buAutoNum type="alphaLcParenR"/>
            </a:pPr>
            <a:r>
              <a:rPr lang="en" sz="1650" b="1">
                <a:solidFill>
                  <a:schemeClr val="dk1"/>
                </a:solidFill>
                <a:highlight>
                  <a:schemeClr val="lt1"/>
                </a:highlight>
                <a:latin typeface="Merriweather"/>
                <a:ea typeface="Merriweather"/>
                <a:cs typeface="Merriweather"/>
                <a:sym typeface="Merriweather"/>
              </a:rPr>
              <a:t>Antipsychotic medications</a:t>
            </a:r>
            <a:endParaRPr sz="1650" b="1">
              <a:solidFill>
                <a:schemeClr val="dk1"/>
              </a:solidFill>
              <a:highlight>
                <a:schemeClr val="lt1"/>
              </a:highlight>
              <a:latin typeface="Merriweather"/>
              <a:ea typeface="Merriweather"/>
              <a:cs typeface="Merriweather"/>
              <a:sym typeface="Merriweather"/>
            </a:endParaRPr>
          </a:p>
          <a:p>
            <a:pPr marL="457200" lvl="0" indent="0" algn="l" rtl="0">
              <a:spcBef>
                <a:spcPts val="0"/>
              </a:spcBef>
              <a:spcAft>
                <a:spcPts val="0"/>
              </a:spcAft>
              <a:buNone/>
            </a:pPr>
            <a:endParaRPr sz="1650" b="1">
              <a:solidFill>
                <a:schemeClr val="dk1"/>
              </a:solidFill>
              <a:highlight>
                <a:schemeClr val="lt1"/>
              </a:highlight>
              <a:latin typeface="Merriweather"/>
              <a:ea typeface="Merriweather"/>
              <a:cs typeface="Merriweather"/>
              <a:sym typeface="Merriweather"/>
            </a:endParaRPr>
          </a:p>
          <a:p>
            <a:pPr marL="457200" lvl="0" indent="-333375" algn="l" rtl="0">
              <a:spcBef>
                <a:spcPts val="0"/>
              </a:spcBef>
              <a:spcAft>
                <a:spcPts val="0"/>
              </a:spcAft>
              <a:buClr>
                <a:schemeClr val="dk1"/>
              </a:buClr>
              <a:buSzPts val="1650"/>
              <a:buFont typeface="Merriweather"/>
              <a:buAutoNum type="alphaLcParenR"/>
            </a:pPr>
            <a:r>
              <a:rPr lang="en" sz="1650" b="1">
                <a:solidFill>
                  <a:schemeClr val="dk1"/>
                </a:solidFill>
                <a:highlight>
                  <a:schemeClr val="lt1"/>
                </a:highlight>
                <a:latin typeface="Merriweather"/>
                <a:ea typeface="Merriweather"/>
                <a:cs typeface="Merriweather"/>
                <a:sym typeface="Merriweather"/>
              </a:rPr>
              <a:t>Antiepiletic medications</a:t>
            </a:r>
            <a:endParaRPr sz="1650" b="1">
              <a:solidFill>
                <a:schemeClr val="dk1"/>
              </a:solidFill>
              <a:highlight>
                <a:schemeClr val="lt1"/>
              </a:highlight>
              <a:latin typeface="Merriweather"/>
              <a:ea typeface="Merriweather"/>
              <a:cs typeface="Merriweather"/>
              <a:sym typeface="Merriweather"/>
            </a:endParaRPr>
          </a:p>
          <a:p>
            <a:pPr marL="0" lvl="0" indent="0" algn="l" rtl="0">
              <a:spcBef>
                <a:spcPts val="0"/>
              </a:spcBef>
              <a:spcAft>
                <a:spcPts val="0"/>
              </a:spcAft>
              <a:buNone/>
            </a:pPr>
            <a:endParaRPr sz="1650" b="1">
              <a:solidFill>
                <a:schemeClr val="dk1"/>
              </a:solidFill>
              <a:highlight>
                <a:schemeClr val="lt1"/>
              </a:highlight>
              <a:latin typeface="Merriweather"/>
              <a:ea typeface="Merriweather"/>
              <a:cs typeface="Merriweather"/>
              <a:sym typeface="Merriweather"/>
            </a:endParaRPr>
          </a:p>
          <a:p>
            <a:pPr marL="457200" lvl="0" indent="-333375" algn="l" rtl="0">
              <a:spcBef>
                <a:spcPts val="0"/>
              </a:spcBef>
              <a:spcAft>
                <a:spcPts val="0"/>
              </a:spcAft>
              <a:buClr>
                <a:schemeClr val="dk1"/>
              </a:buClr>
              <a:buSzPts val="1650"/>
              <a:buFont typeface="Merriweather"/>
              <a:buAutoNum type="alphaLcParenR"/>
            </a:pPr>
            <a:r>
              <a:rPr lang="en" sz="1650" b="1">
                <a:solidFill>
                  <a:schemeClr val="dk1"/>
                </a:solidFill>
                <a:highlight>
                  <a:schemeClr val="lt1"/>
                </a:highlight>
                <a:latin typeface="Merriweather"/>
                <a:ea typeface="Merriweather"/>
                <a:cs typeface="Merriweather"/>
                <a:sym typeface="Merriweather"/>
              </a:rPr>
              <a:t>Antidepressant medications</a:t>
            </a:r>
            <a:endParaRPr sz="1650" b="1">
              <a:solidFill>
                <a:schemeClr val="dk1"/>
              </a:solidFill>
              <a:highlight>
                <a:schemeClr val="lt1"/>
              </a:highlight>
              <a:latin typeface="Merriweather"/>
              <a:ea typeface="Merriweather"/>
              <a:cs typeface="Merriweather"/>
              <a:sym typeface="Merriweather"/>
            </a:endParaRPr>
          </a:p>
          <a:p>
            <a:pPr marL="0" lvl="0" indent="0" algn="l" rtl="0">
              <a:spcBef>
                <a:spcPts val="0"/>
              </a:spcBef>
              <a:spcAft>
                <a:spcPts val="0"/>
              </a:spcAft>
              <a:buNone/>
            </a:pPr>
            <a:endParaRPr sz="1650" b="1">
              <a:solidFill>
                <a:schemeClr val="dk1"/>
              </a:solidFill>
              <a:highlight>
                <a:schemeClr val="lt1"/>
              </a:highlight>
              <a:latin typeface="Merriweather"/>
              <a:ea typeface="Merriweather"/>
              <a:cs typeface="Merriweather"/>
              <a:sym typeface="Merriweather"/>
            </a:endParaRPr>
          </a:p>
          <a:p>
            <a:pPr marL="457200" lvl="0" indent="-333375" algn="l" rtl="0">
              <a:spcBef>
                <a:spcPts val="0"/>
              </a:spcBef>
              <a:spcAft>
                <a:spcPts val="0"/>
              </a:spcAft>
              <a:buClr>
                <a:schemeClr val="dk1"/>
              </a:buClr>
              <a:buSzPts val="1650"/>
              <a:buFont typeface="Merriweather"/>
              <a:buAutoNum type="alphaLcParenR"/>
            </a:pPr>
            <a:r>
              <a:rPr lang="en" sz="1650" b="1">
                <a:solidFill>
                  <a:schemeClr val="dk1"/>
                </a:solidFill>
                <a:highlight>
                  <a:schemeClr val="lt1"/>
                </a:highlight>
                <a:latin typeface="Merriweather"/>
                <a:ea typeface="Merriweather"/>
                <a:cs typeface="Merriweather"/>
                <a:sym typeface="Merriweather"/>
              </a:rPr>
              <a:t>Dopamine impacting medications</a:t>
            </a:r>
            <a:endParaRPr sz="1650" b="1">
              <a:solidFill>
                <a:schemeClr val="dk1"/>
              </a:solidFill>
              <a:highlight>
                <a:schemeClr val="lt1"/>
              </a:highlight>
              <a:latin typeface="Merriweather"/>
              <a:ea typeface="Merriweather"/>
              <a:cs typeface="Merriweather"/>
              <a:sym typeface="Merriweather"/>
            </a:endParaRPr>
          </a:p>
          <a:p>
            <a:pPr marL="0" lvl="0" indent="0" algn="l" rtl="0">
              <a:spcBef>
                <a:spcPts val="0"/>
              </a:spcBef>
              <a:spcAft>
                <a:spcPts val="0"/>
              </a:spcAft>
              <a:buNone/>
            </a:pPr>
            <a:endParaRPr sz="1650" b="1">
              <a:solidFill>
                <a:schemeClr val="dk1"/>
              </a:solidFill>
              <a:highlight>
                <a:schemeClr val="lt1"/>
              </a:highlight>
              <a:latin typeface="Merriweather"/>
              <a:ea typeface="Merriweather"/>
              <a:cs typeface="Merriweather"/>
              <a:sym typeface="Merriweather"/>
            </a:endParaRPr>
          </a:p>
          <a:p>
            <a:pPr marL="457200" lvl="0" indent="-333375" algn="l" rtl="0">
              <a:spcBef>
                <a:spcPts val="0"/>
              </a:spcBef>
              <a:spcAft>
                <a:spcPts val="0"/>
              </a:spcAft>
              <a:buClr>
                <a:schemeClr val="dk1"/>
              </a:buClr>
              <a:buSzPts val="1650"/>
              <a:buFont typeface="Merriweather"/>
              <a:buAutoNum type="alphaLcParenR"/>
            </a:pPr>
            <a:r>
              <a:rPr lang="en" sz="1650" b="1">
                <a:solidFill>
                  <a:schemeClr val="dk1"/>
                </a:solidFill>
                <a:highlight>
                  <a:schemeClr val="lt1"/>
                </a:highlight>
                <a:latin typeface="Merriweather"/>
                <a:ea typeface="Merriweather"/>
                <a:cs typeface="Merriweather"/>
                <a:sym typeface="Merriweather"/>
              </a:rPr>
              <a:t>Lithium</a:t>
            </a:r>
            <a:endParaRPr sz="1650" b="1">
              <a:solidFill>
                <a:schemeClr val="dk1"/>
              </a:solidFill>
              <a:highlight>
                <a:schemeClr val="lt1"/>
              </a:highlight>
              <a:latin typeface="Merriweather"/>
              <a:ea typeface="Merriweather"/>
              <a:cs typeface="Merriweather"/>
              <a:sym typeface="Merriweather"/>
            </a:endParaRPr>
          </a:p>
          <a:p>
            <a:pPr marL="0" lvl="0" indent="0" algn="l" rtl="0">
              <a:spcBef>
                <a:spcPts val="0"/>
              </a:spcBef>
              <a:spcAft>
                <a:spcPts val="0"/>
              </a:spcAft>
              <a:buNone/>
            </a:pPr>
            <a:endParaRPr sz="1650" b="1">
              <a:solidFill>
                <a:schemeClr val="dk1"/>
              </a:solidFill>
              <a:highlight>
                <a:schemeClr val="lt1"/>
              </a:highlight>
              <a:latin typeface="Merriweather"/>
              <a:ea typeface="Merriweather"/>
              <a:cs typeface="Merriweather"/>
              <a:sym typeface="Merriweather"/>
            </a:endParaRPr>
          </a:p>
          <a:p>
            <a:pPr marL="457200" lvl="0" indent="-333375" algn="l" rtl="0">
              <a:spcBef>
                <a:spcPts val="0"/>
              </a:spcBef>
              <a:spcAft>
                <a:spcPts val="0"/>
              </a:spcAft>
              <a:buClr>
                <a:schemeClr val="dk1"/>
              </a:buClr>
              <a:buSzPts val="1650"/>
              <a:buFont typeface="Merriweather"/>
              <a:buAutoNum type="alphaLcParenR"/>
            </a:pPr>
            <a:r>
              <a:rPr lang="en" sz="1650" b="1">
                <a:solidFill>
                  <a:schemeClr val="dk1"/>
                </a:solidFill>
                <a:highlight>
                  <a:schemeClr val="lt1"/>
                </a:highlight>
                <a:latin typeface="Merriweather"/>
                <a:ea typeface="Merriweather"/>
                <a:cs typeface="Merriweather"/>
                <a:sym typeface="Merriweather"/>
              </a:rPr>
              <a:t>Beta blockers/ alpha agonists</a:t>
            </a:r>
            <a:endParaRPr sz="1650" b="1">
              <a:solidFill>
                <a:schemeClr val="dk1"/>
              </a:solidFill>
              <a:highlight>
                <a:schemeClr val="lt1"/>
              </a:highlight>
              <a:latin typeface="Merriweather"/>
              <a:ea typeface="Merriweather"/>
              <a:cs typeface="Merriweather"/>
              <a:sym typeface="Merriweather"/>
            </a:endParaRPr>
          </a:p>
        </p:txBody>
      </p:sp>
      <p:sp>
        <p:nvSpPr>
          <p:cNvPr id="258" name="Google Shape;258;p36"/>
          <p:cNvSpPr txBox="1"/>
          <p:nvPr/>
        </p:nvSpPr>
        <p:spPr>
          <a:xfrm>
            <a:off x="6979536" y="4102525"/>
            <a:ext cx="309900" cy="49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50" b="1">
              <a:solidFill>
                <a:schemeClr val="dk1"/>
              </a:solidFill>
              <a:latin typeface="Merriweather"/>
              <a:ea typeface="Merriweather"/>
              <a:cs typeface="Merriweather"/>
              <a:sym typeface="Merriweather"/>
            </a:endParaRPr>
          </a:p>
        </p:txBody>
      </p:sp>
      <p:sp>
        <p:nvSpPr>
          <p:cNvPr id="259" name="Google Shape;259;p36"/>
          <p:cNvSpPr txBox="1"/>
          <p:nvPr/>
        </p:nvSpPr>
        <p:spPr>
          <a:xfrm>
            <a:off x="125054" y="560064"/>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450" b="1">
                <a:solidFill>
                  <a:schemeClr val="dk1"/>
                </a:solidFill>
                <a:latin typeface="Merriweather"/>
                <a:ea typeface="Merriweather"/>
                <a:cs typeface="Merriweather"/>
                <a:sym typeface="Merriweather"/>
              </a:rPr>
              <a:t>1.</a:t>
            </a:r>
            <a:endParaRPr sz="1450" b="1">
              <a:solidFill>
                <a:schemeClr val="dk1"/>
              </a:solidFill>
              <a:latin typeface="Merriweather"/>
              <a:ea typeface="Merriweather"/>
              <a:cs typeface="Merriweather"/>
              <a:sym typeface="Merriweather"/>
            </a:endParaRPr>
          </a:p>
        </p:txBody>
      </p:sp>
      <p:sp>
        <p:nvSpPr>
          <p:cNvPr id="260" name="Google Shape;260;p36"/>
          <p:cNvSpPr txBox="1"/>
          <p:nvPr/>
        </p:nvSpPr>
        <p:spPr>
          <a:xfrm>
            <a:off x="197379" y="1584036"/>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1450" b="1">
              <a:solidFill>
                <a:schemeClr val="dk1"/>
              </a:solidFill>
              <a:latin typeface="Merriweather"/>
              <a:ea typeface="Merriweather"/>
              <a:cs typeface="Merriweather"/>
              <a:sym typeface="Merriweather"/>
            </a:endParaRPr>
          </a:p>
        </p:txBody>
      </p:sp>
      <p:sp>
        <p:nvSpPr>
          <p:cNvPr id="261" name="Google Shape;261;p36"/>
          <p:cNvSpPr txBox="1"/>
          <p:nvPr/>
        </p:nvSpPr>
        <p:spPr>
          <a:xfrm>
            <a:off x="197379" y="2423519"/>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1450" b="1">
              <a:solidFill>
                <a:schemeClr val="dk1"/>
              </a:solidFill>
              <a:latin typeface="Merriweather"/>
              <a:ea typeface="Merriweather"/>
              <a:cs typeface="Merriweather"/>
              <a:sym typeface="Merriweather"/>
            </a:endParaRPr>
          </a:p>
        </p:txBody>
      </p:sp>
      <p:sp>
        <p:nvSpPr>
          <p:cNvPr id="262" name="Google Shape;262;p36"/>
          <p:cNvSpPr txBox="1"/>
          <p:nvPr/>
        </p:nvSpPr>
        <p:spPr>
          <a:xfrm>
            <a:off x="197379" y="3543595"/>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1450" b="1">
              <a:solidFill>
                <a:schemeClr val="dk1"/>
              </a:solidFill>
              <a:latin typeface="Merriweather"/>
              <a:ea typeface="Merriweather"/>
              <a:cs typeface="Merriweather"/>
              <a:sym typeface="Merriweather"/>
            </a:endParaRPr>
          </a:p>
        </p:txBody>
      </p:sp>
      <p:sp>
        <p:nvSpPr>
          <p:cNvPr id="263" name="Google Shape;263;p36"/>
          <p:cNvSpPr txBox="1"/>
          <p:nvPr/>
        </p:nvSpPr>
        <p:spPr>
          <a:xfrm>
            <a:off x="197379" y="4102531"/>
            <a:ext cx="391800" cy="349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1450" b="1">
              <a:solidFill>
                <a:schemeClr val="dk1"/>
              </a:solidFill>
              <a:latin typeface="Merriweather"/>
              <a:ea typeface="Merriweather"/>
              <a:cs typeface="Merriweather"/>
              <a:sym typeface="Merriweathe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269" name="Google Shape;269;p37"/>
          <p:cNvSpPr txBox="1">
            <a:spLocks noGrp="1"/>
          </p:cNvSpPr>
          <p:nvPr>
            <p:ph type="subTitle" idx="1"/>
          </p:nvPr>
        </p:nvSpPr>
        <p:spPr>
          <a:xfrm>
            <a:off x="196950" y="815125"/>
            <a:ext cx="8749800" cy="2986200"/>
          </a:xfrm>
          <a:prstGeom prst="rect">
            <a:avLst/>
          </a:prstGeom>
        </p:spPr>
        <p:txBody>
          <a:bodyPr spcFirstLastPara="1" wrap="square" lIns="91425" tIns="91425" rIns="91425" bIns="91425" anchor="ctr" anchorCtr="0">
            <a:spAutoFit/>
          </a:bodyPr>
          <a:lstStyle/>
          <a:p>
            <a:pPr marL="457200" lvl="0" indent="-396875" algn="l" rtl="0">
              <a:spcBef>
                <a:spcPts val="0"/>
              </a:spcBef>
              <a:spcAft>
                <a:spcPts val="0"/>
              </a:spcAft>
              <a:buSzPts val="2650"/>
              <a:buAutoNum type="alphaLcParenR"/>
            </a:pPr>
            <a:r>
              <a:rPr lang="en"/>
              <a:t>Antipsychotic medications</a:t>
            </a:r>
            <a:endParaRPr/>
          </a:p>
          <a:p>
            <a:pPr marL="0" lvl="0" indent="0" algn="l" rtl="0">
              <a:spcBef>
                <a:spcPts val="1200"/>
              </a:spcBef>
              <a:spcAft>
                <a:spcPts val="0"/>
              </a:spcAft>
              <a:buNone/>
            </a:pPr>
            <a:r>
              <a:rPr lang="en"/>
              <a:t>	</a:t>
            </a:r>
            <a:r>
              <a:rPr lang="en" sz="1750"/>
              <a:t>1) Typical–thorazine, haldol, trilafon, mellaril, loxapine, prolixin</a:t>
            </a:r>
            <a:endParaRPr sz="1750"/>
          </a:p>
          <a:p>
            <a:pPr marL="0" lvl="0" indent="0" algn="l" rtl="0">
              <a:spcBef>
                <a:spcPts val="1200"/>
              </a:spcBef>
              <a:spcAft>
                <a:spcPts val="0"/>
              </a:spcAft>
              <a:buNone/>
            </a:pPr>
            <a:r>
              <a:rPr lang="en" sz="1750"/>
              <a:t>	2) Atypical (2nd generation) Clozaril, Risperdal, Zyprexa, Abilify, Geodon</a:t>
            </a:r>
            <a:endParaRPr sz="1750"/>
          </a:p>
          <a:p>
            <a:pPr marL="0" lvl="0" indent="0" algn="l" rtl="0">
              <a:spcBef>
                <a:spcPts val="1200"/>
              </a:spcBef>
              <a:spcAft>
                <a:spcPts val="0"/>
              </a:spcAft>
              <a:buNone/>
            </a:pPr>
            <a:r>
              <a:rPr lang="en" sz="1750"/>
              <a:t>	3) Newer iteration–Vraylar, Rexulti, Fanapt</a:t>
            </a:r>
            <a:endParaRPr sz="1750"/>
          </a:p>
          <a:p>
            <a:pPr marL="0" lvl="0" indent="0" algn="l" rtl="0">
              <a:spcBef>
                <a:spcPts val="1200"/>
              </a:spcBef>
              <a:spcAft>
                <a:spcPts val="0"/>
              </a:spcAft>
              <a:buNone/>
            </a:pPr>
            <a:r>
              <a:rPr lang="en" sz="1750"/>
              <a:t>	4) 4th generation–Caplyta</a:t>
            </a:r>
            <a:endParaRPr sz="1750"/>
          </a:p>
          <a:p>
            <a:pPr marL="0" lvl="0" indent="0" algn="l" rtl="0">
              <a:spcBef>
                <a:spcPts val="1200"/>
              </a:spcBef>
              <a:spcAft>
                <a:spcPts val="1200"/>
              </a:spcAft>
              <a:buNone/>
            </a:pPr>
            <a:endParaRPr/>
          </a:p>
        </p:txBody>
      </p:sp>
      <p:sp>
        <p:nvSpPr>
          <p:cNvPr id="270" name="Google Shape;270;p37"/>
          <p:cNvSpPr txBox="1">
            <a:spLocks noGrp="1"/>
          </p:cNvSpPr>
          <p:nvPr>
            <p:ph type="body" idx="2"/>
          </p:nvPr>
        </p:nvSpPr>
        <p:spPr>
          <a:xfrm>
            <a:off x="263875" y="3270950"/>
            <a:ext cx="8517000" cy="160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sz="2000">
                <a:latin typeface="Merriweather"/>
                <a:ea typeface="Merriweather"/>
                <a:cs typeface="Merriweather"/>
                <a:sym typeface="Merriweather"/>
              </a:rPr>
              <a:t>They all reduce dopamine by binding to the D2 receptors and blocking release. Caplyta is both D2 and D3. The side effect profiles and how tightly they bind to different receptor sites differentiate the different medications. </a:t>
            </a:r>
            <a:endParaRPr sz="2000">
              <a:latin typeface="Merriweather"/>
              <a:ea typeface="Merriweather"/>
              <a:cs typeface="Merriweather"/>
              <a:sym typeface="Merriweather"/>
            </a:endParaRPr>
          </a:p>
        </p:txBody>
      </p:sp>
      <p:sp>
        <p:nvSpPr>
          <p:cNvPr id="271" name="Google Shape;271;p37"/>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Medications for Behaviors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38"/>
          <p:cNvPicPr preferRelativeResize="0"/>
          <p:nvPr/>
        </p:nvPicPr>
        <p:blipFill>
          <a:blip r:embed="rId3">
            <a:alphaModFix/>
          </a:blip>
          <a:stretch>
            <a:fillRect/>
          </a:stretch>
        </p:blipFill>
        <p:spPr>
          <a:xfrm>
            <a:off x="5042600" y="152400"/>
            <a:ext cx="3620323" cy="4838701"/>
          </a:xfrm>
          <a:prstGeom prst="rect">
            <a:avLst/>
          </a:prstGeom>
          <a:noFill/>
          <a:ln>
            <a:noFill/>
          </a:ln>
        </p:spPr>
      </p:pic>
      <p:sp>
        <p:nvSpPr>
          <p:cNvPr id="277" name="Google Shape;277;p38"/>
          <p:cNvSpPr txBox="1"/>
          <p:nvPr/>
        </p:nvSpPr>
        <p:spPr>
          <a:xfrm>
            <a:off x="448575" y="580125"/>
            <a:ext cx="4074900" cy="4309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chemeClr val="dk2"/>
                </a:solidFill>
                <a:latin typeface="Merriweather"/>
                <a:ea typeface="Merriweather"/>
                <a:cs typeface="Merriweather"/>
                <a:sym typeface="Merriweather"/>
              </a:rPr>
              <a:t>Model of a nerve</a:t>
            </a:r>
            <a:endParaRPr sz="3600">
              <a:solidFill>
                <a:schemeClr val="dk2"/>
              </a:solidFill>
              <a:latin typeface="Merriweather"/>
              <a:ea typeface="Merriweather"/>
              <a:cs typeface="Merriweather"/>
              <a:sym typeface="Merriweather"/>
            </a:endParaRPr>
          </a:p>
          <a:p>
            <a:pPr marL="0" lvl="0" indent="0" algn="l" rtl="0">
              <a:spcBef>
                <a:spcPts val="0"/>
              </a:spcBef>
              <a:spcAft>
                <a:spcPts val="0"/>
              </a:spcAft>
              <a:buNone/>
            </a:pPr>
            <a:r>
              <a:rPr lang="en" sz="3600">
                <a:solidFill>
                  <a:schemeClr val="dk2"/>
                </a:solidFill>
                <a:latin typeface="Merriweather"/>
                <a:ea typeface="Merriweather"/>
                <a:cs typeface="Merriweather"/>
                <a:sym typeface="Merriweather"/>
              </a:rPr>
              <a:t>Synapse</a:t>
            </a:r>
            <a:endParaRPr sz="36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3600">
              <a:solidFill>
                <a:schemeClr val="dk2"/>
              </a:solidFill>
              <a:latin typeface="Merriweather"/>
              <a:ea typeface="Merriweather"/>
              <a:cs typeface="Merriweather"/>
              <a:sym typeface="Merriweather"/>
            </a:endParaRPr>
          </a:p>
          <a:p>
            <a:pPr marL="0" lvl="0" indent="0" algn="l" rtl="0">
              <a:spcBef>
                <a:spcPts val="0"/>
              </a:spcBef>
              <a:spcAft>
                <a:spcPts val="0"/>
              </a:spcAft>
              <a:buNone/>
            </a:pPr>
            <a:r>
              <a:rPr lang="en" sz="2000">
                <a:solidFill>
                  <a:schemeClr val="dk2"/>
                </a:solidFill>
                <a:latin typeface="Merriweather"/>
                <a:ea typeface="Merriweather"/>
                <a:cs typeface="Merriweather"/>
                <a:sym typeface="Merriweather"/>
              </a:rPr>
              <a:t>This represents dopamine, but one can substitute any neurotransmitter into this scenario to picture how nerves communicate. The “signal” dopamine is released from one side and binds to receptors on the other side.</a:t>
            </a:r>
            <a:endParaRPr sz="2000">
              <a:solidFill>
                <a:schemeClr val="dk2"/>
              </a:solidFill>
              <a:latin typeface="Merriweather"/>
              <a:ea typeface="Merriweather"/>
              <a:cs typeface="Merriweather"/>
              <a:sym typeface="Merriweathe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9"/>
          <p:cNvSpPr txBox="1"/>
          <p:nvPr/>
        </p:nvSpPr>
        <p:spPr>
          <a:xfrm>
            <a:off x="433675" y="762875"/>
            <a:ext cx="8425500" cy="489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a:solidFill>
                  <a:schemeClr val="dk2"/>
                </a:solidFill>
                <a:latin typeface="Merriweather"/>
                <a:ea typeface="Merriweather"/>
                <a:cs typeface="Merriweather"/>
                <a:sym typeface="Merriweather"/>
              </a:rPr>
              <a:t>b) Antiepileptic medications</a:t>
            </a:r>
            <a:endParaRPr sz="26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914400" lvl="0" indent="-355600" algn="l" rtl="0">
              <a:spcBef>
                <a:spcPts val="0"/>
              </a:spcBef>
              <a:spcAft>
                <a:spcPts val="0"/>
              </a:spcAft>
              <a:buClr>
                <a:schemeClr val="dk2"/>
              </a:buClr>
              <a:buSzPts val="2000"/>
              <a:buFont typeface="Merriweather"/>
              <a:buAutoNum type="arabicParenR"/>
            </a:pPr>
            <a:r>
              <a:rPr lang="en" sz="2000">
                <a:solidFill>
                  <a:schemeClr val="dk2"/>
                </a:solidFill>
                <a:latin typeface="Merriweather"/>
                <a:ea typeface="Merriweather"/>
                <a:cs typeface="Merriweather"/>
                <a:sym typeface="Merriweather"/>
              </a:rPr>
              <a:t>Depakote, Trileptal, Tegretol, Lamictal</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914400" lvl="0" indent="-355600" algn="l" rtl="0">
              <a:spcBef>
                <a:spcPts val="0"/>
              </a:spcBef>
              <a:spcAft>
                <a:spcPts val="0"/>
              </a:spcAft>
              <a:buClr>
                <a:schemeClr val="dk2"/>
              </a:buClr>
              <a:buSzPts val="2000"/>
              <a:buFont typeface="Merriweather"/>
              <a:buAutoNum type="arabicParenR"/>
            </a:pPr>
            <a:r>
              <a:rPr lang="en" sz="2000">
                <a:solidFill>
                  <a:schemeClr val="dk2"/>
                </a:solidFill>
                <a:latin typeface="Merriweather"/>
                <a:ea typeface="Merriweather"/>
                <a:cs typeface="Merriweather"/>
                <a:sym typeface="Merriweather"/>
              </a:rPr>
              <a:t>Neurontin, Lyrica</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914400" lvl="0" indent="-355600" algn="l" rtl="0">
              <a:spcBef>
                <a:spcPts val="0"/>
              </a:spcBef>
              <a:spcAft>
                <a:spcPts val="0"/>
              </a:spcAft>
              <a:buClr>
                <a:schemeClr val="dk2"/>
              </a:buClr>
              <a:buSzPts val="2000"/>
              <a:buFont typeface="Merriweather"/>
              <a:buAutoNum type="arabicParenR"/>
            </a:pPr>
            <a:r>
              <a:rPr lang="en" sz="2000">
                <a:solidFill>
                  <a:schemeClr val="dk2"/>
                </a:solidFill>
                <a:latin typeface="Merriweather"/>
                <a:ea typeface="Merriweather"/>
                <a:cs typeface="Merriweather"/>
                <a:sym typeface="Merriweather"/>
              </a:rPr>
              <a:t>Klonopin, Ativan, Xanax, Valium</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r>
              <a:rPr lang="en" sz="2000">
                <a:solidFill>
                  <a:schemeClr val="dk2"/>
                </a:solidFill>
                <a:latin typeface="Merriweather"/>
                <a:ea typeface="Merriweather"/>
                <a:cs typeface="Merriweather"/>
                <a:sym typeface="Merriweather"/>
              </a:rPr>
              <a:t>The first group work on sodium channels on nerves to change how the nerves fire. The rest of the medications actually work like brakes to slow down a car.</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0"/>
          <p:cNvSpPr txBox="1"/>
          <p:nvPr/>
        </p:nvSpPr>
        <p:spPr>
          <a:xfrm>
            <a:off x="347650" y="397675"/>
            <a:ext cx="8598900" cy="418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Merriweather"/>
                <a:ea typeface="Merriweather"/>
                <a:cs typeface="Merriweather"/>
                <a:sym typeface="Merriweather"/>
              </a:rPr>
              <a:t>c) Antidepressant medications</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r>
              <a:rPr lang="en" sz="2000">
                <a:solidFill>
                  <a:schemeClr val="dk2"/>
                </a:solidFill>
                <a:latin typeface="Merriweather"/>
                <a:ea typeface="Merriweather"/>
                <a:cs typeface="Merriweather"/>
                <a:sym typeface="Merriweather"/>
              </a:rPr>
              <a:t> 	1) SSRI–Zoloft, Paxil, Lexapro, Celexa, Trintellix  </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r>
              <a:rPr lang="en" sz="2000">
                <a:solidFill>
                  <a:schemeClr val="dk2"/>
                </a:solidFill>
                <a:latin typeface="Merriweather"/>
                <a:ea typeface="Merriweather"/>
                <a:cs typeface="Merriweather"/>
                <a:sym typeface="Merriweather"/>
              </a:rPr>
              <a:t>	2) SNRI–Cymbalta, Effexor, Pristiq</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457200" algn="l" rtl="0">
              <a:spcBef>
                <a:spcPts val="0"/>
              </a:spcBef>
              <a:spcAft>
                <a:spcPts val="0"/>
              </a:spcAft>
              <a:buNone/>
            </a:pPr>
            <a:r>
              <a:rPr lang="en" sz="2000">
                <a:solidFill>
                  <a:schemeClr val="dk2"/>
                </a:solidFill>
                <a:latin typeface="Merriweather"/>
                <a:ea typeface="Merriweather"/>
                <a:cs typeface="Merriweather"/>
                <a:sym typeface="Merriweather"/>
              </a:rPr>
              <a:t>3) Tricyclics–Imipramine, Nortriptyline, Amitriptyline</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r>
              <a:rPr lang="en" sz="2000">
                <a:solidFill>
                  <a:schemeClr val="dk2"/>
                </a:solidFill>
                <a:latin typeface="Merriweather"/>
                <a:ea typeface="Merriweather"/>
                <a:cs typeface="Merriweather"/>
                <a:sym typeface="Merriweather"/>
              </a:rPr>
              <a:t>	4) Other: Wellbutrin, Remeron, Buspar </a:t>
            </a: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endParaRPr sz="2000">
              <a:solidFill>
                <a:schemeClr val="dk2"/>
              </a:solidFill>
              <a:latin typeface="Merriweather"/>
              <a:ea typeface="Merriweather"/>
              <a:cs typeface="Merriweather"/>
              <a:sym typeface="Merriweather"/>
            </a:endParaRPr>
          </a:p>
          <a:p>
            <a:pPr marL="0" lvl="0" indent="0" algn="l" rtl="0">
              <a:spcBef>
                <a:spcPts val="0"/>
              </a:spcBef>
              <a:spcAft>
                <a:spcPts val="0"/>
              </a:spcAft>
              <a:buNone/>
            </a:pPr>
            <a:r>
              <a:rPr lang="en" sz="2000">
                <a:solidFill>
                  <a:schemeClr val="dk2"/>
                </a:solidFill>
                <a:latin typeface="Merriweather"/>
                <a:ea typeface="Merriweather"/>
                <a:cs typeface="Merriweather"/>
                <a:sym typeface="Merriweather"/>
              </a:rPr>
              <a:t>Can help with anxiety, irritability, sleep regulation, impulse control, ADHD symptoms, appetite regulation, migraine prevention, bed wetting, irritable bowel syndrome.</a:t>
            </a:r>
            <a:endParaRPr sz="2000">
              <a:solidFill>
                <a:schemeClr val="dk2"/>
              </a:solidFill>
              <a:latin typeface="Merriweather"/>
              <a:ea typeface="Merriweather"/>
              <a:cs typeface="Merriweather"/>
              <a:sym typeface="Merriweath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
        <p:nvSpPr>
          <p:cNvPr id="293" name="Google Shape;293;p41"/>
          <p:cNvSpPr txBox="1">
            <a:spLocks noGrp="1"/>
          </p:cNvSpPr>
          <p:nvPr>
            <p:ph type="subTitle" idx="1"/>
          </p:nvPr>
        </p:nvSpPr>
        <p:spPr>
          <a:xfrm>
            <a:off x="359575" y="196450"/>
            <a:ext cx="8329800" cy="45330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sz="2050"/>
              <a:t>d) Dopamine modifying medications</a:t>
            </a:r>
            <a:endParaRPr sz="2050"/>
          </a:p>
          <a:p>
            <a:pPr marL="457200" lvl="0" indent="0" algn="l" rtl="0">
              <a:spcBef>
                <a:spcPts val="1200"/>
              </a:spcBef>
              <a:spcAft>
                <a:spcPts val="0"/>
              </a:spcAft>
              <a:buNone/>
            </a:pPr>
            <a:endParaRPr sz="2050"/>
          </a:p>
          <a:p>
            <a:pPr marL="914400" lvl="0" indent="-358775" algn="l" rtl="0">
              <a:spcBef>
                <a:spcPts val="1200"/>
              </a:spcBef>
              <a:spcAft>
                <a:spcPts val="0"/>
              </a:spcAft>
              <a:buSzPts val="2050"/>
              <a:buAutoNum type="arabicParenR"/>
            </a:pPr>
            <a:r>
              <a:rPr lang="en" sz="2050"/>
              <a:t>Stimulants–Methylphenidate, Dextroamphetamine</a:t>
            </a:r>
            <a:endParaRPr sz="2050"/>
          </a:p>
          <a:p>
            <a:pPr marL="914400" lvl="0" indent="-358775" algn="l" rtl="0">
              <a:spcBef>
                <a:spcPts val="0"/>
              </a:spcBef>
              <a:spcAft>
                <a:spcPts val="0"/>
              </a:spcAft>
              <a:buSzPts val="2050"/>
              <a:buAutoNum type="arabicParenR"/>
            </a:pPr>
            <a:r>
              <a:rPr lang="en" sz="2050"/>
              <a:t>Amantadine</a:t>
            </a:r>
            <a:endParaRPr sz="2050"/>
          </a:p>
          <a:p>
            <a:pPr marL="914400" lvl="0" indent="-358775" algn="l" rtl="0">
              <a:spcBef>
                <a:spcPts val="0"/>
              </a:spcBef>
              <a:spcAft>
                <a:spcPts val="0"/>
              </a:spcAft>
              <a:buSzPts val="2050"/>
              <a:buAutoNum type="arabicParenR"/>
            </a:pPr>
            <a:r>
              <a:rPr lang="en" sz="2050"/>
              <a:t>Requip, Mirapex</a:t>
            </a:r>
            <a:endParaRPr sz="2050"/>
          </a:p>
          <a:p>
            <a:pPr marL="914400" lvl="0" indent="-358775" algn="l" rtl="0">
              <a:spcBef>
                <a:spcPts val="0"/>
              </a:spcBef>
              <a:spcAft>
                <a:spcPts val="0"/>
              </a:spcAft>
              <a:buSzPts val="2050"/>
              <a:buAutoNum type="arabicParenR"/>
            </a:pPr>
            <a:r>
              <a:rPr lang="en" sz="2050"/>
              <a:t>Naltrexone</a:t>
            </a:r>
            <a:endParaRPr sz="2050"/>
          </a:p>
          <a:p>
            <a:pPr marL="0" lvl="0" indent="0" algn="l" rtl="0">
              <a:spcBef>
                <a:spcPts val="1200"/>
              </a:spcBef>
              <a:spcAft>
                <a:spcPts val="0"/>
              </a:spcAft>
              <a:buNone/>
            </a:pPr>
            <a:endParaRPr sz="2050"/>
          </a:p>
          <a:p>
            <a:pPr marL="0" lvl="0" indent="0" algn="l" rtl="0">
              <a:spcBef>
                <a:spcPts val="1200"/>
              </a:spcBef>
              <a:spcAft>
                <a:spcPts val="1200"/>
              </a:spcAft>
              <a:buNone/>
            </a:pPr>
            <a:r>
              <a:rPr lang="en" sz="1650"/>
              <a:t>These can help with restless leg symptoms and depression, irritability, temor, impulsivity, and executive functioning. Amantadine specifically is part of the Matthews treatment protocol for Disruptive Mood Dysregulation Disorder. Naltrexone blocks opiate receptors in the reward system to decrease the dopamine reward with repetitive SIB, irritability, and stereotyped behaviors. Also can potentially help attention and social communication.</a:t>
            </a:r>
            <a:endParaRPr sz="215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
        <p:nvSpPr>
          <p:cNvPr id="299" name="Google Shape;299;p42"/>
          <p:cNvSpPr txBox="1">
            <a:spLocks noGrp="1"/>
          </p:cNvSpPr>
          <p:nvPr>
            <p:ph type="subTitle" idx="1"/>
          </p:nvPr>
        </p:nvSpPr>
        <p:spPr>
          <a:xfrm>
            <a:off x="856225" y="244800"/>
            <a:ext cx="7193400" cy="47100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Lithium Carbonate and Lithium Orotate</a:t>
            </a:r>
            <a:endParaRPr sz="1750"/>
          </a:p>
          <a:p>
            <a:pPr marL="0" lvl="0" indent="0" algn="ctr" rtl="0">
              <a:spcBef>
                <a:spcPts val="1200"/>
              </a:spcBef>
              <a:spcAft>
                <a:spcPts val="0"/>
              </a:spcAft>
              <a:buNone/>
            </a:pPr>
            <a:endParaRPr sz="1750"/>
          </a:p>
          <a:p>
            <a:pPr marL="0" lvl="0" indent="0" algn="l" rtl="0">
              <a:spcBef>
                <a:spcPts val="1200"/>
              </a:spcBef>
              <a:spcAft>
                <a:spcPts val="0"/>
              </a:spcAft>
              <a:buNone/>
            </a:pPr>
            <a:r>
              <a:rPr lang="en" sz="1750"/>
              <a:t>There are multiple ways that lithium acts including on glutamate reuptake by NMDA receptors, increases GABA, increases serotonin synthesis, regulated dopamine, increases BDNF and B-cell lymphoma-2 which helps nerve plasticity and function, nerve survival, and nerve growth. </a:t>
            </a:r>
            <a:endParaRPr sz="1750"/>
          </a:p>
          <a:p>
            <a:pPr marL="0" lvl="0" indent="0" algn="l" rtl="0">
              <a:spcBef>
                <a:spcPts val="1200"/>
              </a:spcBef>
              <a:spcAft>
                <a:spcPts val="0"/>
              </a:spcAft>
              <a:buNone/>
            </a:pPr>
            <a:r>
              <a:rPr lang="en" sz="1750"/>
              <a:t>Lithium signals autophagy and clearing of damaged cells and proteins. It also directly and indirectly impacts glycogen synthase kinase 3 (GSK-3) which regulates inflammation, mood and neuroprotective effects. </a:t>
            </a:r>
            <a:endParaRPr sz="1750"/>
          </a:p>
          <a:p>
            <a:pPr marL="0" lvl="0" indent="0" algn="l" rtl="0">
              <a:spcBef>
                <a:spcPts val="1200"/>
              </a:spcBef>
              <a:spcAft>
                <a:spcPts val="1200"/>
              </a:spcAft>
              <a:buNone/>
            </a:pPr>
            <a:r>
              <a:rPr lang="en" sz="1750"/>
              <a:t>Inositol depletion is another effect that lithium has which triggers recycling of inositol to then turn down the excessive downstream signaling of nerve activation</a:t>
            </a:r>
            <a:endParaRPr sz="17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
        <p:nvSpPr>
          <p:cNvPr id="305" name="Google Shape;305;p43"/>
          <p:cNvSpPr txBox="1">
            <a:spLocks noGrp="1"/>
          </p:cNvSpPr>
          <p:nvPr>
            <p:ph type="subTitle" idx="1"/>
          </p:nvPr>
        </p:nvSpPr>
        <p:spPr>
          <a:xfrm>
            <a:off x="689700" y="616950"/>
            <a:ext cx="7764600" cy="39096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a:t>f) Beta Blockers and Alpha Agonists</a:t>
            </a:r>
            <a:endParaRPr/>
          </a:p>
          <a:p>
            <a:pPr marL="914400" lvl="0" indent="-396875" algn="l" rtl="0">
              <a:spcBef>
                <a:spcPts val="1200"/>
              </a:spcBef>
              <a:spcAft>
                <a:spcPts val="0"/>
              </a:spcAft>
              <a:buSzPts val="2650"/>
              <a:buAutoNum type="arabicParenR"/>
            </a:pPr>
            <a:r>
              <a:rPr lang="en"/>
              <a:t>Propranolol, Labetalol, Bisoprolol</a:t>
            </a:r>
            <a:endParaRPr/>
          </a:p>
          <a:p>
            <a:pPr marL="914400" lvl="0" indent="-396875" algn="l" rtl="0">
              <a:spcBef>
                <a:spcPts val="0"/>
              </a:spcBef>
              <a:spcAft>
                <a:spcPts val="0"/>
              </a:spcAft>
              <a:buSzPts val="2650"/>
              <a:buAutoNum type="arabicParenR"/>
            </a:pPr>
            <a:r>
              <a:rPr lang="en"/>
              <a:t>Clondine, Guanfacine, Prazosin</a:t>
            </a:r>
            <a:endParaRPr/>
          </a:p>
          <a:p>
            <a:pPr marL="0" lvl="0" indent="0" algn="l" rtl="0">
              <a:spcBef>
                <a:spcPts val="1200"/>
              </a:spcBef>
              <a:spcAft>
                <a:spcPts val="0"/>
              </a:spcAft>
              <a:buNone/>
            </a:pPr>
            <a:endParaRPr sz="1750"/>
          </a:p>
          <a:p>
            <a:pPr marL="0" lvl="0" indent="0" algn="l" rtl="0">
              <a:spcBef>
                <a:spcPts val="1200"/>
              </a:spcBef>
              <a:spcAft>
                <a:spcPts val="0"/>
              </a:spcAft>
              <a:buNone/>
            </a:pPr>
            <a:r>
              <a:rPr lang="en" sz="1750"/>
              <a:t>Beta blockers are widely used as they have immediate effects on one’s central nervous system to decrease activation, anxiety, pulse rate, and tremor. They have no addiction risk with tolerable SE profile. </a:t>
            </a:r>
            <a:endParaRPr sz="1750"/>
          </a:p>
          <a:p>
            <a:pPr marL="0" lvl="0" indent="0" algn="l" rtl="0">
              <a:spcBef>
                <a:spcPts val="1200"/>
              </a:spcBef>
              <a:spcAft>
                <a:spcPts val="1200"/>
              </a:spcAft>
              <a:buNone/>
            </a:pPr>
            <a:r>
              <a:rPr lang="en" sz="1750"/>
              <a:t>Alpha agonists help with ADHD symptoms by increasing norepinephrine at the prefrontal cortex. They typically do not increase anxiety and can help with transitions and restlessness. </a:t>
            </a:r>
            <a:endParaRPr sz="175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4"/>
          <p:cNvSpPr txBox="1">
            <a:spLocks noGrp="1"/>
          </p:cNvSpPr>
          <p:nvPr>
            <p:ph type="title"/>
          </p:nvPr>
        </p:nvSpPr>
        <p:spPr>
          <a:xfrm>
            <a:off x="92875" y="112225"/>
            <a:ext cx="8034900" cy="67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Evidence for Medic</a:t>
            </a:r>
            <a:r>
              <a:rPr lang="en">
                <a:solidFill>
                  <a:schemeClr val="lt1"/>
                </a:solidFill>
              </a:rPr>
              <a:t>ation</a:t>
            </a:r>
            <a:endParaRPr>
              <a:solidFill>
                <a:schemeClr val="lt1"/>
              </a:solidFill>
            </a:endParaRPr>
          </a:p>
        </p:txBody>
      </p:sp>
      <p:sp>
        <p:nvSpPr>
          <p:cNvPr id="311" name="Google Shape;311;p44"/>
          <p:cNvSpPr txBox="1">
            <a:spLocks noGrp="1"/>
          </p:cNvSpPr>
          <p:nvPr>
            <p:ph type="body" idx="1"/>
          </p:nvPr>
        </p:nvSpPr>
        <p:spPr>
          <a:xfrm>
            <a:off x="197375" y="958825"/>
            <a:ext cx="4063800" cy="39882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100">
                <a:solidFill>
                  <a:schemeClr val="hlink"/>
                </a:solidFill>
                <a:latin typeface="Merriweather"/>
                <a:ea typeface="Merriweather"/>
                <a:cs typeface="Merriweather"/>
                <a:sym typeface="Merriweather"/>
              </a:rPr>
              <a:t>A 2015 systematic review/meta‐analysis (children with ID) found the following:</a:t>
            </a:r>
            <a:br>
              <a:rPr lang="en" sz="1100">
                <a:solidFill>
                  <a:schemeClr val="hlink"/>
                </a:solidFill>
                <a:latin typeface="Merriweather"/>
                <a:ea typeface="Merriweather"/>
                <a:cs typeface="Merriweather"/>
                <a:sym typeface="Merriweather"/>
              </a:rPr>
            </a:br>
            <a:endParaRPr sz="1100">
              <a:solidFill>
                <a:schemeClr val="hlink"/>
              </a:solidFill>
              <a:latin typeface="Merriweather"/>
              <a:ea typeface="Merriweather"/>
              <a:cs typeface="Merriweather"/>
              <a:sym typeface="Merriweather"/>
            </a:endParaRPr>
          </a:p>
          <a:p>
            <a:pPr marL="0" lvl="0" indent="0" algn="l" rtl="0">
              <a:lnSpc>
                <a:spcPct val="115000"/>
              </a:lnSpc>
              <a:spcBef>
                <a:spcPts val="1200"/>
              </a:spcBef>
              <a:spcAft>
                <a:spcPts val="0"/>
              </a:spcAft>
              <a:buNone/>
            </a:pPr>
            <a:r>
              <a:rPr lang="en" sz="1100">
                <a:solidFill>
                  <a:schemeClr val="hlink"/>
                </a:solidFill>
                <a:latin typeface="Merriweather"/>
                <a:ea typeface="Merriweather"/>
                <a:cs typeface="Merriweather"/>
                <a:sym typeface="Merriweather"/>
              </a:rPr>
              <a:t>Antipsychotic medications (e.g., risperidone, aripiprazole) </a:t>
            </a:r>
            <a:r>
              <a:rPr lang="en" sz="1100" i="1">
                <a:solidFill>
                  <a:schemeClr val="hlink"/>
                </a:solidFill>
                <a:latin typeface="Merriweather"/>
                <a:ea typeface="Merriweather"/>
                <a:cs typeface="Merriweather"/>
                <a:sym typeface="Merriweather"/>
              </a:rPr>
              <a:t>did</a:t>
            </a:r>
            <a:r>
              <a:rPr lang="en" sz="1100">
                <a:solidFill>
                  <a:schemeClr val="hlink"/>
                </a:solidFill>
                <a:latin typeface="Merriweather"/>
                <a:ea typeface="Merriweather"/>
                <a:cs typeface="Merriweather"/>
                <a:sym typeface="Merriweather"/>
              </a:rPr>
              <a:t> reduce challenging behaviour in the short-term (effect sizes moderate to large).</a:t>
            </a:r>
            <a:r>
              <a:rPr lang="en" sz="1100">
                <a:solidFill>
                  <a:schemeClr val="hlink"/>
                </a:solidFill>
                <a:uFill>
                  <a:noFill/>
                </a:uFill>
                <a:latin typeface="Merriweather"/>
                <a:ea typeface="Merriweather"/>
                <a:cs typeface="Merriweather"/>
                <a:sym typeface="Merriweather"/>
                <a:hlinkClick r:id="rId3"/>
              </a:rPr>
              <a:t> </a:t>
            </a:r>
            <a:r>
              <a:rPr lang="en" sz="1100" u="sng">
                <a:solidFill>
                  <a:schemeClr val="hlink"/>
                </a:solidFill>
                <a:latin typeface="Merriweather"/>
                <a:ea typeface="Merriweather"/>
                <a:cs typeface="Merriweather"/>
                <a:sym typeface="Merriweather"/>
                <a:hlinkClick r:id="rId3"/>
              </a:rPr>
              <a:t>PMC+1</a:t>
            </a:r>
            <a:br>
              <a:rPr lang="en" sz="1100" u="sng">
                <a:solidFill>
                  <a:schemeClr val="hlink"/>
                </a:solidFill>
                <a:latin typeface="Merriweather"/>
                <a:ea typeface="Merriweather"/>
                <a:cs typeface="Merriweather"/>
                <a:sym typeface="Merriweather"/>
                <a:hlinkClick r:id="rId3"/>
              </a:rPr>
            </a:br>
            <a:endParaRPr sz="1100" u="sng">
              <a:solidFill>
                <a:schemeClr val="hlink"/>
              </a:solidFill>
              <a:latin typeface="Merriweather"/>
              <a:ea typeface="Merriweather"/>
              <a:cs typeface="Merriweather"/>
              <a:sym typeface="Merriweather"/>
            </a:endParaRPr>
          </a:p>
          <a:p>
            <a:pPr marL="0" lvl="0" indent="0" algn="l" rtl="0">
              <a:lnSpc>
                <a:spcPct val="115000"/>
              </a:lnSpc>
              <a:spcBef>
                <a:spcPts val="1200"/>
              </a:spcBef>
              <a:spcAft>
                <a:spcPts val="0"/>
              </a:spcAft>
              <a:buNone/>
            </a:pPr>
            <a:r>
              <a:rPr lang="en" sz="1100">
                <a:solidFill>
                  <a:schemeClr val="hlink"/>
                </a:solidFill>
                <a:latin typeface="Merriweather"/>
                <a:ea typeface="Merriweather"/>
                <a:cs typeface="Merriweather"/>
                <a:sym typeface="Merriweather"/>
              </a:rPr>
              <a:t>But there were </a:t>
            </a:r>
            <a:r>
              <a:rPr lang="en" sz="1100" b="1">
                <a:solidFill>
                  <a:schemeClr val="hlink"/>
                </a:solidFill>
                <a:latin typeface="Merriweather"/>
                <a:ea typeface="Merriweather"/>
                <a:cs typeface="Merriweather"/>
                <a:sym typeface="Merriweather"/>
              </a:rPr>
              <a:t>significant side effects</a:t>
            </a:r>
            <a:r>
              <a:rPr lang="en" sz="1100">
                <a:solidFill>
                  <a:schemeClr val="hlink"/>
                </a:solidFill>
                <a:latin typeface="Merriweather"/>
                <a:ea typeface="Merriweather"/>
                <a:cs typeface="Merriweather"/>
                <a:sym typeface="Merriweather"/>
              </a:rPr>
              <a:t>: elevated prolactin, weight gain.</a:t>
            </a:r>
            <a:r>
              <a:rPr lang="en" sz="1100">
                <a:solidFill>
                  <a:schemeClr val="hlink"/>
                </a:solidFill>
                <a:uFill>
                  <a:noFill/>
                </a:uFill>
                <a:latin typeface="Merriweather"/>
                <a:ea typeface="Merriweather"/>
                <a:cs typeface="Merriweather"/>
                <a:sym typeface="Merriweather"/>
                <a:hlinkClick r:id="rId3"/>
              </a:rPr>
              <a:t> </a:t>
            </a:r>
            <a:r>
              <a:rPr lang="en" sz="1100" u="sng">
                <a:solidFill>
                  <a:schemeClr val="hlink"/>
                </a:solidFill>
                <a:latin typeface="Merriweather"/>
                <a:ea typeface="Merriweather"/>
                <a:cs typeface="Merriweather"/>
                <a:sym typeface="Merriweather"/>
                <a:hlinkClick r:id="rId3"/>
              </a:rPr>
              <a:t>PMC</a:t>
            </a:r>
            <a:br>
              <a:rPr lang="en" sz="1100" u="sng">
                <a:solidFill>
                  <a:schemeClr val="hlink"/>
                </a:solidFill>
                <a:latin typeface="Merriweather"/>
                <a:ea typeface="Merriweather"/>
                <a:cs typeface="Merriweather"/>
                <a:sym typeface="Merriweather"/>
                <a:hlinkClick r:id="rId3"/>
              </a:rPr>
            </a:br>
            <a:endParaRPr sz="1100" u="sng">
              <a:solidFill>
                <a:schemeClr val="hlink"/>
              </a:solidFill>
              <a:latin typeface="Merriweather"/>
              <a:ea typeface="Merriweather"/>
              <a:cs typeface="Merriweather"/>
              <a:sym typeface="Merriweather"/>
            </a:endParaRPr>
          </a:p>
          <a:p>
            <a:pPr marL="0" lvl="0" indent="0" algn="l" rtl="0">
              <a:lnSpc>
                <a:spcPct val="115000"/>
              </a:lnSpc>
              <a:spcBef>
                <a:spcPts val="1200"/>
              </a:spcBef>
              <a:spcAft>
                <a:spcPts val="0"/>
              </a:spcAft>
              <a:buNone/>
            </a:pPr>
            <a:r>
              <a:rPr lang="en" sz="1100">
                <a:solidFill>
                  <a:schemeClr val="hlink"/>
                </a:solidFill>
                <a:latin typeface="Merriweather"/>
                <a:ea typeface="Merriweather"/>
                <a:cs typeface="Merriweather"/>
                <a:sym typeface="Merriweather"/>
              </a:rPr>
              <a:t>Evidence for anticonvulsants/antioxidants was inconclusive.</a:t>
            </a:r>
            <a:r>
              <a:rPr lang="en" sz="1100">
                <a:solidFill>
                  <a:schemeClr val="hlink"/>
                </a:solidFill>
                <a:uFill>
                  <a:noFill/>
                </a:uFill>
                <a:latin typeface="Merriweather"/>
                <a:ea typeface="Merriweather"/>
                <a:cs typeface="Merriweather"/>
                <a:sym typeface="Merriweather"/>
                <a:hlinkClick r:id="rId3"/>
              </a:rPr>
              <a:t> </a:t>
            </a:r>
            <a:r>
              <a:rPr lang="en" sz="1100" u="sng">
                <a:solidFill>
                  <a:schemeClr val="hlink"/>
                </a:solidFill>
                <a:latin typeface="Merriweather"/>
                <a:ea typeface="Merriweather"/>
                <a:cs typeface="Merriweather"/>
                <a:sym typeface="Merriweather"/>
                <a:hlinkClick r:id="rId3"/>
              </a:rPr>
              <a:t>PMC+1</a:t>
            </a:r>
            <a:br>
              <a:rPr lang="en" sz="1100" u="sng">
                <a:solidFill>
                  <a:schemeClr val="hlink"/>
                </a:solidFill>
                <a:latin typeface="Merriweather"/>
                <a:ea typeface="Merriweather"/>
                <a:cs typeface="Merriweather"/>
                <a:sym typeface="Merriweather"/>
                <a:hlinkClick r:id="rId3"/>
              </a:rPr>
            </a:br>
            <a:endParaRPr sz="1100" u="sng">
              <a:solidFill>
                <a:schemeClr val="hlink"/>
              </a:solidFill>
              <a:latin typeface="Merriweather"/>
              <a:ea typeface="Merriweather"/>
              <a:cs typeface="Merriweather"/>
              <a:sym typeface="Merriweather"/>
            </a:endParaRPr>
          </a:p>
          <a:p>
            <a:pPr marL="0" lvl="0" indent="0" algn="l" rtl="0">
              <a:lnSpc>
                <a:spcPct val="115000"/>
              </a:lnSpc>
              <a:spcBef>
                <a:spcPts val="1200"/>
              </a:spcBef>
              <a:spcAft>
                <a:spcPts val="0"/>
              </a:spcAft>
              <a:buNone/>
            </a:pPr>
            <a:r>
              <a:rPr lang="en" sz="1100">
                <a:solidFill>
                  <a:schemeClr val="hlink"/>
                </a:solidFill>
                <a:latin typeface="Merriweather"/>
                <a:ea typeface="Merriweather"/>
                <a:cs typeface="Merriweather"/>
                <a:sym typeface="Merriweather"/>
              </a:rPr>
              <a:t>And long-term follow-up data are missing; quality of studies was low.</a:t>
            </a:r>
            <a:r>
              <a:rPr lang="en" sz="1100">
                <a:solidFill>
                  <a:schemeClr val="hlink"/>
                </a:solidFill>
                <a:uFill>
                  <a:noFill/>
                </a:uFill>
                <a:latin typeface="Merriweather"/>
                <a:ea typeface="Merriweather"/>
                <a:cs typeface="Merriweather"/>
                <a:sym typeface="Merriweather"/>
                <a:hlinkClick r:id="rId4"/>
              </a:rPr>
              <a:t> </a:t>
            </a:r>
            <a:r>
              <a:rPr lang="en" sz="1100" u="sng">
                <a:solidFill>
                  <a:schemeClr val="hlink"/>
                </a:solidFill>
                <a:latin typeface="Merriweather"/>
                <a:ea typeface="Merriweather"/>
                <a:cs typeface="Merriweather"/>
                <a:sym typeface="Merriweather"/>
                <a:hlinkClick r:id="rId4"/>
              </a:rPr>
              <a:t>PubMed</a:t>
            </a:r>
            <a:br>
              <a:rPr lang="en" sz="1100" u="sng">
                <a:solidFill>
                  <a:schemeClr val="hlink"/>
                </a:solidFill>
                <a:latin typeface="Merriweather"/>
                <a:ea typeface="Merriweather"/>
                <a:cs typeface="Merriweather"/>
                <a:sym typeface="Merriweather"/>
                <a:hlinkClick r:id="rId4"/>
              </a:rPr>
            </a:br>
            <a:endParaRPr sz="1100">
              <a:solidFill>
                <a:schemeClr val="hlink"/>
              </a:solidFill>
              <a:latin typeface="Merriweather"/>
              <a:ea typeface="Merriweather"/>
              <a:cs typeface="Merriweather"/>
              <a:sym typeface="Merriweather"/>
            </a:endParaRPr>
          </a:p>
          <a:p>
            <a:pPr marL="0" lvl="0" indent="0" algn="l" rtl="0">
              <a:spcBef>
                <a:spcPts val="1200"/>
              </a:spcBef>
              <a:spcAft>
                <a:spcPts val="1200"/>
              </a:spcAft>
              <a:buClr>
                <a:schemeClr val="accent3"/>
              </a:buClr>
              <a:buSzPts val="1100"/>
              <a:buFont typeface="Arial"/>
              <a:buNone/>
            </a:pPr>
            <a:endParaRPr>
              <a:latin typeface="Merriweather"/>
              <a:ea typeface="Merriweather"/>
              <a:cs typeface="Merriweather"/>
              <a:sym typeface="Merriweather"/>
            </a:endParaRPr>
          </a:p>
        </p:txBody>
      </p:sp>
      <p:pic>
        <p:nvPicPr>
          <p:cNvPr id="312" name="Google Shape;312;p44" descr="Blue and green wave pattern. "/>
          <p:cNvPicPr preferRelativeResize="0">
            <a:picLocks noGrp="1"/>
          </p:cNvPicPr>
          <p:nvPr>
            <p:ph type="pic" idx="2"/>
          </p:nvPr>
        </p:nvPicPr>
        <p:blipFill rotWithShape="1">
          <a:blip r:embed="rId5">
            <a:alphaModFix/>
          </a:blip>
          <a:srcRect l="21646" t="146" r="17923" b="2473"/>
          <a:stretch/>
        </p:blipFill>
        <p:spPr>
          <a:xfrm rot="5400000">
            <a:off x="4592525" y="823200"/>
            <a:ext cx="4170300" cy="4128000"/>
          </a:xfrm>
          <a:prstGeom prst="round2DiagRect">
            <a:avLst>
              <a:gd name="adj1" fmla="val 16667"/>
              <a:gd name="adj2" fmla="val 0"/>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
        <p:nvSpPr>
          <p:cNvPr id="318" name="Google Shape;318;p45"/>
          <p:cNvSpPr txBox="1">
            <a:spLocks noGrp="1"/>
          </p:cNvSpPr>
          <p:nvPr>
            <p:ph type="subTitle" idx="1"/>
          </p:nvPr>
        </p:nvSpPr>
        <p:spPr>
          <a:xfrm>
            <a:off x="525125" y="501625"/>
            <a:ext cx="7643700" cy="40791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Clr>
                <a:schemeClr val="hlink"/>
              </a:buClr>
              <a:buSzPts val="1100"/>
              <a:buFont typeface="Arial"/>
              <a:buNone/>
            </a:pPr>
            <a:r>
              <a:rPr lang="en" sz="1500"/>
              <a:t>A 2020 study of 71 adults with ID in crisis settings found:</a:t>
            </a:r>
            <a:br>
              <a:rPr lang="en" sz="1500"/>
            </a:br>
            <a:endParaRPr sz="1500"/>
          </a:p>
          <a:p>
            <a:pPr marL="457200" lvl="0" indent="-323850" algn="l" rtl="0">
              <a:lnSpc>
                <a:spcPct val="115000"/>
              </a:lnSpc>
              <a:spcBef>
                <a:spcPts val="1200"/>
              </a:spcBef>
              <a:spcAft>
                <a:spcPts val="0"/>
              </a:spcAft>
              <a:buClr>
                <a:schemeClr val="lt1"/>
              </a:buClr>
              <a:buSzPts val="1500"/>
              <a:buFont typeface="Merriweather"/>
              <a:buChar char="●"/>
            </a:pPr>
            <a:r>
              <a:rPr lang="en" sz="1500"/>
              <a:t>Everyone was on at least one psychotropic; average ~4 medications.</a:t>
            </a:r>
            <a:r>
              <a:rPr lang="en" sz="1500">
                <a:uFill>
                  <a:noFill/>
                </a:uFill>
                <a:hlinkClick r:id="rId3"/>
              </a:rPr>
              <a:t> </a:t>
            </a:r>
            <a:r>
              <a:rPr lang="en" sz="1500" u="sng">
                <a:hlinkClick r:id="rId3"/>
              </a:rPr>
              <a:t>PubMed</a:t>
            </a:r>
            <a:br>
              <a:rPr lang="en" sz="1500" u="sng">
                <a:hlinkClick r:id="rId3"/>
              </a:rPr>
            </a:br>
            <a:endParaRPr sz="1500" u="sng"/>
          </a:p>
          <a:p>
            <a:pPr marL="457200" lvl="0" indent="-323850" algn="l" rtl="0">
              <a:lnSpc>
                <a:spcPct val="115000"/>
              </a:lnSpc>
              <a:spcBef>
                <a:spcPts val="0"/>
              </a:spcBef>
              <a:spcAft>
                <a:spcPts val="0"/>
              </a:spcAft>
              <a:buClr>
                <a:schemeClr val="lt1"/>
              </a:buClr>
              <a:buSzPts val="1500"/>
              <a:buFont typeface="Merriweather"/>
              <a:buChar char="●"/>
            </a:pPr>
            <a:r>
              <a:rPr lang="en" sz="1500"/>
              <a:t>85% were on antipsychotics, and many did </a:t>
            </a:r>
            <a:r>
              <a:rPr lang="en" sz="1500" i="1"/>
              <a:t>not</a:t>
            </a:r>
            <a:r>
              <a:rPr lang="en" sz="1500"/>
              <a:t> have a psychosis diagnosis.</a:t>
            </a:r>
            <a:r>
              <a:rPr lang="en" sz="1500">
                <a:uFill>
                  <a:noFill/>
                </a:uFill>
                <a:hlinkClick r:id="rId3"/>
              </a:rPr>
              <a:t> </a:t>
            </a:r>
            <a:r>
              <a:rPr lang="en" sz="1500" u="sng">
                <a:hlinkClick r:id="rId3"/>
              </a:rPr>
              <a:t>PubMed</a:t>
            </a:r>
            <a:br>
              <a:rPr lang="en" sz="1500" u="sng">
                <a:hlinkClick r:id="rId3"/>
              </a:rPr>
            </a:br>
            <a:endParaRPr sz="1500" u="sng"/>
          </a:p>
          <a:p>
            <a:pPr marL="457200" lvl="0" indent="-323850" algn="l" rtl="0">
              <a:lnSpc>
                <a:spcPct val="115000"/>
              </a:lnSpc>
              <a:spcBef>
                <a:spcPts val="0"/>
              </a:spcBef>
              <a:spcAft>
                <a:spcPts val="0"/>
              </a:spcAft>
              <a:buClr>
                <a:schemeClr val="lt1"/>
              </a:buClr>
              <a:buSzPts val="1500"/>
              <a:buFont typeface="Merriweather"/>
              <a:buChar char="●"/>
            </a:pPr>
            <a:r>
              <a:rPr lang="en" sz="1500"/>
              <a:t>Side-effects were high, especially central nervous system ones.</a:t>
            </a:r>
            <a:r>
              <a:rPr lang="en" sz="1500">
                <a:uFill>
                  <a:noFill/>
                </a:uFill>
                <a:hlinkClick r:id="rId3"/>
              </a:rPr>
              <a:t> </a:t>
            </a:r>
            <a:r>
              <a:rPr lang="en" sz="1500" u="sng">
                <a:hlinkClick r:id="rId3"/>
              </a:rPr>
              <a:t>PubMed</a:t>
            </a:r>
            <a:br>
              <a:rPr lang="en" sz="1500" u="sng">
                <a:hlinkClick r:id="rId3"/>
              </a:rPr>
            </a:br>
            <a:endParaRPr sz="1500" u="sng"/>
          </a:p>
          <a:p>
            <a:pPr marL="0" lvl="0" indent="0" algn="l" rtl="0">
              <a:lnSpc>
                <a:spcPct val="115000"/>
              </a:lnSpc>
              <a:spcBef>
                <a:spcPts val="1200"/>
              </a:spcBef>
              <a:spcAft>
                <a:spcPts val="0"/>
              </a:spcAft>
              <a:buClr>
                <a:schemeClr val="hlink"/>
              </a:buClr>
              <a:buSzPts val="1100"/>
              <a:buFont typeface="Arial"/>
              <a:buNone/>
            </a:pPr>
            <a:r>
              <a:rPr lang="en" sz="1500"/>
              <a:t>A 2013 Cochrane review on self-injury in adults with ID found weak evidence for benefit of naltrexone or clomipramine; trials were small and high risk of bias.</a:t>
            </a:r>
            <a:r>
              <a:rPr lang="en" sz="1500">
                <a:uFill>
                  <a:noFill/>
                </a:uFill>
                <a:hlinkClick r:id="rId4"/>
              </a:rPr>
              <a:t> </a:t>
            </a:r>
            <a:r>
              <a:rPr lang="en" sz="1500" u="sng">
                <a:hlinkClick r:id="rId4"/>
              </a:rPr>
              <a:t>PubMed</a:t>
            </a:r>
            <a:endParaRPr sz="1500" u="sng"/>
          </a:p>
          <a:p>
            <a:pPr marL="0" lvl="0" indent="0" algn="l" rtl="0">
              <a:spcBef>
                <a:spcPts val="0"/>
              </a:spcBef>
              <a:spcAft>
                <a:spcPts val="1200"/>
              </a:spcAft>
              <a:buNone/>
            </a:pPr>
            <a:endParaRPr sz="305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
        <p:nvSpPr>
          <p:cNvPr id="324" name="Google Shape;324;p46"/>
          <p:cNvSpPr txBox="1">
            <a:spLocks noGrp="1"/>
          </p:cNvSpPr>
          <p:nvPr>
            <p:ph type="subTitle" idx="1"/>
          </p:nvPr>
        </p:nvSpPr>
        <p:spPr>
          <a:xfrm>
            <a:off x="499000" y="253425"/>
            <a:ext cx="7669800" cy="4767000"/>
          </a:xfrm>
          <a:prstGeom prst="rect">
            <a:avLst/>
          </a:prstGeom>
        </p:spPr>
        <p:txBody>
          <a:bodyPr spcFirstLastPara="1" wrap="square" lIns="91425" tIns="91425" rIns="91425" bIns="91425" anchor="ctr" anchorCtr="0">
            <a:spAutoFit/>
          </a:bodyPr>
          <a:lstStyle/>
          <a:p>
            <a:pPr marL="0" lvl="0" indent="0" algn="l" rtl="0">
              <a:lnSpc>
                <a:spcPct val="115000"/>
              </a:lnSpc>
              <a:spcBef>
                <a:spcPts val="1200"/>
              </a:spcBef>
              <a:spcAft>
                <a:spcPts val="0"/>
              </a:spcAft>
              <a:buNone/>
            </a:pPr>
            <a:r>
              <a:rPr lang="en" sz="1300" b="1">
                <a:solidFill>
                  <a:schemeClr val="hlink"/>
                </a:solidFill>
              </a:rPr>
              <a:t>Antipsychotic medications:</a:t>
            </a:r>
            <a:r>
              <a:rPr lang="en" sz="1300">
                <a:solidFill>
                  <a:schemeClr val="hlink"/>
                </a:solidFill>
              </a:rPr>
              <a:t> reduce aggression, irritability, severe behavioral outbursts, self-injury, and help with transitions, tics, perseveration.</a:t>
            </a:r>
            <a:endParaRPr sz="1300">
              <a:solidFill>
                <a:schemeClr val="hlink"/>
              </a:solidFill>
            </a:endParaRPr>
          </a:p>
          <a:p>
            <a:pPr marL="0" lvl="0" indent="0" algn="l" rtl="0">
              <a:lnSpc>
                <a:spcPct val="115000"/>
              </a:lnSpc>
              <a:spcBef>
                <a:spcPts val="1200"/>
              </a:spcBef>
              <a:spcAft>
                <a:spcPts val="0"/>
              </a:spcAft>
              <a:buClr>
                <a:schemeClr val="hlink"/>
              </a:buClr>
              <a:buSzPts val="1100"/>
              <a:buFont typeface="Arial"/>
              <a:buNone/>
            </a:pPr>
            <a:br>
              <a:rPr lang="en" sz="1300">
                <a:solidFill>
                  <a:schemeClr val="hlink"/>
                </a:solidFill>
              </a:rPr>
            </a:br>
            <a:r>
              <a:rPr lang="en" sz="1300">
                <a:solidFill>
                  <a:schemeClr val="hlink"/>
                </a:solidFill>
              </a:rPr>
              <a:t> </a:t>
            </a:r>
            <a:r>
              <a:rPr lang="en" sz="1300" b="1">
                <a:solidFill>
                  <a:schemeClr val="hlink"/>
                </a:solidFill>
              </a:rPr>
              <a:t>What to watch for:</a:t>
            </a:r>
            <a:endParaRPr sz="1300" b="1">
              <a:solidFill>
                <a:schemeClr val="hlink"/>
              </a:solidFill>
            </a:endParaRPr>
          </a:p>
          <a:p>
            <a:pPr marL="457200" lvl="0" indent="-311150" algn="l" rtl="0">
              <a:lnSpc>
                <a:spcPct val="115000"/>
              </a:lnSpc>
              <a:spcBef>
                <a:spcPts val="1200"/>
              </a:spcBef>
              <a:spcAft>
                <a:spcPts val="0"/>
              </a:spcAft>
              <a:buClr>
                <a:schemeClr val="hlink"/>
              </a:buClr>
              <a:buSzPts val="1300"/>
              <a:buFont typeface="Merriweather"/>
              <a:buChar char="●"/>
            </a:pPr>
            <a:r>
              <a:rPr lang="en" sz="1300">
                <a:solidFill>
                  <a:schemeClr val="hlink"/>
                </a:solidFill>
              </a:rPr>
              <a:t>Weight gain, metabolic changes (urination at night)</a:t>
            </a:r>
            <a:r>
              <a:rPr lang="en" sz="1300">
                <a:solidFill>
                  <a:schemeClr val="hlink"/>
                </a:solidFill>
                <a:uFill>
                  <a:noFill/>
                </a:uFill>
                <a:hlinkClick r:id="rId3"/>
              </a:rPr>
              <a:t> </a:t>
            </a:r>
            <a:r>
              <a:rPr lang="en" sz="1300" u="sng">
                <a:solidFill>
                  <a:schemeClr val="hlink"/>
                </a:solidFill>
                <a:hlinkClick r:id="rId3"/>
              </a:rPr>
              <a:t>PMC+1</a:t>
            </a:r>
            <a:br>
              <a:rPr lang="en" sz="1300" u="sng">
                <a:solidFill>
                  <a:schemeClr val="hlink"/>
                </a:solidFill>
                <a:hlinkClick r:id="rId3"/>
              </a:rPr>
            </a:br>
            <a:endParaRPr sz="1300" u="sng">
              <a:solidFill>
                <a:schemeClr val="hlink"/>
              </a:solidFill>
            </a:endParaRPr>
          </a:p>
          <a:p>
            <a:pPr marL="457200" lvl="0" indent="-311150" algn="l" rtl="0">
              <a:lnSpc>
                <a:spcPct val="115000"/>
              </a:lnSpc>
              <a:spcBef>
                <a:spcPts val="0"/>
              </a:spcBef>
              <a:spcAft>
                <a:spcPts val="0"/>
              </a:spcAft>
              <a:buClr>
                <a:schemeClr val="hlink"/>
              </a:buClr>
              <a:buSzPts val="1300"/>
              <a:buFont typeface="Merriweather"/>
              <a:buChar char="●"/>
            </a:pPr>
            <a:r>
              <a:rPr lang="en" sz="1300">
                <a:solidFill>
                  <a:schemeClr val="hlink"/>
                </a:solidFill>
              </a:rPr>
              <a:t>Breast development, leaking milk, menstrual cycle problems</a:t>
            </a:r>
            <a:r>
              <a:rPr lang="en" sz="1300">
                <a:solidFill>
                  <a:schemeClr val="hlink"/>
                </a:solidFill>
                <a:uFill>
                  <a:noFill/>
                </a:uFill>
                <a:hlinkClick r:id="rId3"/>
              </a:rPr>
              <a:t> </a:t>
            </a:r>
            <a:r>
              <a:rPr lang="en" sz="1300" u="sng">
                <a:solidFill>
                  <a:schemeClr val="hlink"/>
                </a:solidFill>
                <a:hlinkClick r:id="rId3"/>
              </a:rPr>
              <a:t>PMC</a:t>
            </a:r>
            <a:br>
              <a:rPr lang="en" sz="1300" u="sng">
                <a:solidFill>
                  <a:schemeClr val="hlink"/>
                </a:solidFill>
                <a:hlinkClick r:id="rId3"/>
              </a:rPr>
            </a:br>
            <a:endParaRPr sz="1300" u="sng">
              <a:solidFill>
                <a:schemeClr val="hlink"/>
              </a:solidFill>
            </a:endParaRPr>
          </a:p>
          <a:p>
            <a:pPr marL="457200" lvl="0" indent="-311150" algn="l" rtl="0">
              <a:lnSpc>
                <a:spcPct val="115000"/>
              </a:lnSpc>
              <a:spcBef>
                <a:spcPts val="0"/>
              </a:spcBef>
              <a:spcAft>
                <a:spcPts val="0"/>
              </a:spcAft>
              <a:buClr>
                <a:schemeClr val="hlink"/>
              </a:buClr>
              <a:buSzPts val="1300"/>
              <a:buFont typeface="Merriweather"/>
              <a:buChar char="●"/>
            </a:pPr>
            <a:r>
              <a:rPr lang="en" sz="1300">
                <a:solidFill>
                  <a:schemeClr val="hlink"/>
                </a:solidFill>
              </a:rPr>
              <a:t>Sedation / drowsiness</a:t>
            </a:r>
            <a:br>
              <a:rPr lang="en" sz="1300">
                <a:solidFill>
                  <a:schemeClr val="hlink"/>
                </a:solidFill>
              </a:rPr>
            </a:br>
            <a:endParaRPr sz="1300">
              <a:solidFill>
                <a:schemeClr val="hlink"/>
              </a:solidFill>
            </a:endParaRPr>
          </a:p>
          <a:p>
            <a:pPr marL="457200" lvl="0" indent="-311150" algn="l" rtl="0">
              <a:lnSpc>
                <a:spcPct val="115000"/>
              </a:lnSpc>
              <a:spcBef>
                <a:spcPts val="0"/>
              </a:spcBef>
              <a:spcAft>
                <a:spcPts val="0"/>
              </a:spcAft>
              <a:buClr>
                <a:schemeClr val="hlink"/>
              </a:buClr>
              <a:buSzPts val="1300"/>
              <a:buFont typeface="Merriweather"/>
              <a:buChar char="●"/>
            </a:pPr>
            <a:r>
              <a:rPr lang="en" sz="1300">
                <a:solidFill>
                  <a:schemeClr val="hlink"/>
                </a:solidFill>
              </a:rPr>
              <a:t>Movement disorders–slow walking, tremor, muscle stiffness, looking up repeatedly. </a:t>
            </a:r>
            <a:br>
              <a:rPr lang="en" sz="1300">
                <a:solidFill>
                  <a:schemeClr val="hlink"/>
                </a:solidFill>
              </a:rPr>
            </a:br>
            <a:endParaRPr sz="1300">
              <a:solidFill>
                <a:schemeClr val="hlink"/>
              </a:solidFill>
            </a:endParaRPr>
          </a:p>
          <a:p>
            <a:pPr marL="457200" lvl="0" indent="-311150" algn="l" rtl="0">
              <a:lnSpc>
                <a:spcPct val="115000"/>
              </a:lnSpc>
              <a:spcBef>
                <a:spcPts val="0"/>
              </a:spcBef>
              <a:spcAft>
                <a:spcPts val="0"/>
              </a:spcAft>
              <a:buClr>
                <a:schemeClr val="hlink"/>
              </a:buClr>
              <a:buSzPts val="1300"/>
              <a:buFont typeface="Merriweather"/>
              <a:buChar char="●"/>
            </a:pPr>
            <a:r>
              <a:rPr lang="en" sz="1300">
                <a:solidFill>
                  <a:schemeClr val="hlink"/>
                </a:solidFill>
              </a:rPr>
              <a:t>Because folks with ID can’t reliably report feelings ( sedation, discomfort), caregivers need to watch behavior, physical signs (sleepiness, weight gain, constipation)</a:t>
            </a:r>
            <a:br>
              <a:rPr lang="en" sz="1300">
                <a:solidFill>
                  <a:schemeClr val="hlink"/>
                </a:solidFill>
              </a:rPr>
            </a:br>
            <a:endParaRPr sz="1300">
              <a:solidFill>
                <a:schemeClr val="hlink"/>
              </a:solidFill>
            </a:endParaRPr>
          </a:p>
          <a:p>
            <a:pPr marL="457200" lvl="0" indent="-311150" algn="l" rtl="0">
              <a:lnSpc>
                <a:spcPct val="115000"/>
              </a:lnSpc>
              <a:spcBef>
                <a:spcPts val="0"/>
              </a:spcBef>
              <a:spcAft>
                <a:spcPts val="0"/>
              </a:spcAft>
              <a:buClr>
                <a:schemeClr val="hlink"/>
              </a:buClr>
              <a:buSzPts val="1300"/>
              <a:buFont typeface="Merriweather"/>
              <a:buChar char="●"/>
            </a:pPr>
            <a:r>
              <a:rPr lang="en" sz="1300">
                <a:solidFill>
                  <a:schemeClr val="hlink"/>
                </a:solidFill>
              </a:rPr>
              <a:t>Regular review is essential: dose, necessity, side-effects, alternative supports.</a:t>
            </a:r>
            <a:r>
              <a:rPr lang="en" sz="1300">
                <a:solidFill>
                  <a:schemeClr val="hlink"/>
                </a:solidFill>
                <a:uFill>
                  <a:noFill/>
                </a:uFill>
                <a:hlinkClick r:id="rId4"/>
              </a:rPr>
              <a:t> </a:t>
            </a:r>
            <a:r>
              <a:rPr lang="en" sz="1300" u="sng">
                <a:solidFill>
                  <a:schemeClr val="hlink"/>
                </a:solidFill>
                <a:hlinkClick r:id="rId4"/>
              </a:rPr>
              <a:t>PubMed+1</a:t>
            </a:r>
            <a:endParaRPr sz="1300" u="sng">
              <a:solidFill>
                <a:schemeClr val="hlink"/>
              </a:solidFill>
            </a:endParaRPr>
          </a:p>
          <a:p>
            <a:pPr marL="0" lvl="0" indent="0" algn="ctr" rtl="0">
              <a:spcBef>
                <a:spcPts val="1200"/>
              </a:spcBef>
              <a:spcAft>
                <a:spcPts val="1200"/>
              </a:spcAft>
              <a:buNone/>
            </a:pPr>
            <a:endParaRPr sz="2850"/>
          </a:p>
        </p:txBody>
      </p:sp>
      <p:sp>
        <p:nvSpPr>
          <p:cNvPr id="325" name="Google Shape;325;p46"/>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r" rtl="0">
              <a:spcBef>
                <a:spcPts val="0"/>
              </a:spcBef>
              <a:spcAft>
                <a:spcPts val="1200"/>
              </a:spcAft>
              <a:buNone/>
            </a:pPr>
            <a:r>
              <a:rPr lang="en"/>
              <a:t>Medications for Behaviors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
        <p:nvSpPr>
          <p:cNvPr id="331" name="Google Shape;331;p47"/>
          <p:cNvSpPr txBox="1">
            <a:spLocks noGrp="1"/>
          </p:cNvSpPr>
          <p:nvPr>
            <p:ph type="subTitle" idx="1"/>
          </p:nvPr>
        </p:nvSpPr>
        <p:spPr>
          <a:xfrm>
            <a:off x="975300" y="792875"/>
            <a:ext cx="7193400" cy="4302900"/>
          </a:xfrm>
          <a:prstGeom prst="rect">
            <a:avLst/>
          </a:prstGeom>
        </p:spPr>
        <p:txBody>
          <a:bodyPr spcFirstLastPara="1" wrap="square" lIns="91425" tIns="91425" rIns="91425" bIns="91425" anchor="ctr" anchorCtr="0">
            <a:spAutoFit/>
          </a:bodyPr>
          <a:lstStyle/>
          <a:p>
            <a:pPr marL="0" lvl="0" indent="0" algn="l" rtl="0">
              <a:lnSpc>
                <a:spcPct val="115000"/>
              </a:lnSpc>
              <a:spcBef>
                <a:spcPts val="1200"/>
              </a:spcBef>
              <a:spcAft>
                <a:spcPts val="0"/>
              </a:spcAft>
              <a:buClr>
                <a:schemeClr val="hlink"/>
              </a:buClr>
              <a:buSzPts val="1100"/>
              <a:buFont typeface="Arial"/>
              <a:buNone/>
            </a:pPr>
            <a:r>
              <a:rPr lang="en" sz="1700" b="1">
                <a:solidFill>
                  <a:schemeClr val="hlink"/>
                </a:solidFill>
              </a:rPr>
              <a:t>Mood stabilizers:</a:t>
            </a:r>
            <a:r>
              <a:rPr lang="en" sz="1700">
                <a:solidFill>
                  <a:schemeClr val="hlink"/>
                </a:solidFill>
              </a:rPr>
              <a:t> help lessen mood swings, irritability, impulsivity; sometimes used when there is epilepsy &amp; behavior issues.</a:t>
            </a:r>
            <a:br>
              <a:rPr lang="en" sz="1700">
                <a:solidFill>
                  <a:schemeClr val="hlink"/>
                </a:solidFill>
              </a:rPr>
            </a:br>
            <a:r>
              <a:rPr lang="en" sz="1700">
                <a:solidFill>
                  <a:schemeClr val="hlink"/>
                </a:solidFill>
              </a:rPr>
              <a:t> </a:t>
            </a:r>
            <a:r>
              <a:rPr lang="en" sz="1700" b="1">
                <a:solidFill>
                  <a:schemeClr val="hlink"/>
                </a:solidFill>
              </a:rPr>
              <a:t>What to watch for:</a:t>
            </a:r>
            <a:endParaRPr sz="1700" b="1">
              <a:solidFill>
                <a:schemeClr val="hlink"/>
              </a:solidFill>
            </a:endParaRPr>
          </a:p>
          <a:p>
            <a:pPr marL="457200" lvl="0" indent="-336550" algn="l" rtl="0">
              <a:lnSpc>
                <a:spcPct val="115000"/>
              </a:lnSpc>
              <a:spcBef>
                <a:spcPts val="1200"/>
              </a:spcBef>
              <a:spcAft>
                <a:spcPts val="0"/>
              </a:spcAft>
              <a:buClr>
                <a:schemeClr val="hlink"/>
              </a:buClr>
              <a:buSzPts val="1700"/>
              <a:buFont typeface="Merriweather"/>
              <a:buChar char="●"/>
            </a:pPr>
            <a:r>
              <a:rPr lang="en" sz="1700">
                <a:solidFill>
                  <a:schemeClr val="hlink"/>
                </a:solidFill>
              </a:rPr>
              <a:t>Changes in appetite or weight, new rash</a:t>
            </a:r>
            <a:br>
              <a:rPr lang="en" sz="1700">
                <a:solidFill>
                  <a:schemeClr val="hlink"/>
                </a:solidFill>
              </a:rPr>
            </a:br>
            <a:endParaRPr sz="1700">
              <a:solidFill>
                <a:schemeClr val="hlink"/>
              </a:solidFill>
            </a:endParaRPr>
          </a:p>
          <a:p>
            <a:pPr marL="457200" lvl="0" indent="-336550" algn="l" rtl="0">
              <a:lnSpc>
                <a:spcPct val="115000"/>
              </a:lnSpc>
              <a:spcBef>
                <a:spcPts val="0"/>
              </a:spcBef>
              <a:spcAft>
                <a:spcPts val="0"/>
              </a:spcAft>
              <a:buClr>
                <a:schemeClr val="hlink"/>
              </a:buClr>
              <a:buSzPts val="1700"/>
              <a:buFont typeface="Merriweather"/>
              <a:buChar char="●"/>
            </a:pPr>
            <a:r>
              <a:rPr lang="en" sz="1700">
                <a:solidFill>
                  <a:schemeClr val="hlink"/>
                </a:solidFill>
              </a:rPr>
              <a:t>Sleepiness, falling, incoordination</a:t>
            </a:r>
            <a:br>
              <a:rPr lang="en" sz="1700">
                <a:solidFill>
                  <a:schemeClr val="hlink"/>
                </a:solidFill>
              </a:rPr>
            </a:br>
            <a:endParaRPr sz="1700">
              <a:solidFill>
                <a:schemeClr val="hlink"/>
              </a:solidFill>
            </a:endParaRPr>
          </a:p>
          <a:p>
            <a:pPr marL="457200" lvl="0" indent="-336550" algn="l" rtl="0">
              <a:lnSpc>
                <a:spcPct val="115000"/>
              </a:lnSpc>
              <a:spcBef>
                <a:spcPts val="0"/>
              </a:spcBef>
              <a:spcAft>
                <a:spcPts val="0"/>
              </a:spcAft>
              <a:buClr>
                <a:schemeClr val="hlink"/>
              </a:buClr>
              <a:buSzPts val="1700"/>
              <a:buFont typeface="Merriweather"/>
              <a:buChar char="●"/>
            </a:pPr>
            <a:r>
              <a:rPr lang="en" sz="1700">
                <a:solidFill>
                  <a:schemeClr val="hlink"/>
                </a:solidFill>
              </a:rPr>
              <a:t>Cognitive slowing, attention, or memory problems</a:t>
            </a:r>
            <a:br>
              <a:rPr lang="en" sz="1700">
                <a:solidFill>
                  <a:schemeClr val="hlink"/>
                </a:solidFill>
              </a:rPr>
            </a:br>
            <a:endParaRPr sz="1700">
              <a:solidFill>
                <a:schemeClr val="hlink"/>
              </a:solidFill>
            </a:endParaRPr>
          </a:p>
          <a:p>
            <a:pPr marL="457200" lvl="0" indent="-336550" algn="l" rtl="0">
              <a:lnSpc>
                <a:spcPct val="115000"/>
              </a:lnSpc>
              <a:spcBef>
                <a:spcPts val="0"/>
              </a:spcBef>
              <a:spcAft>
                <a:spcPts val="0"/>
              </a:spcAft>
              <a:buClr>
                <a:schemeClr val="hlink"/>
              </a:buClr>
              <a:buSzPts val="1700"/>
              <a:buFont typeface="Merriweather"/>
              <a:buChar char="●"/>
            </a:pPr>
            <a:r>
              <a:rPr lang="en" sz="1700">
                <a:solidFill>
                  <a:schemeClr val="hlink"/>
                </a:solidFill>
              </a:rPr>
              <a:t>Motor tics or twisting movements</a:t>
            </a:r>
            <a:endParaRPr sz="1700">
              <a:solidFill>
                <a:schemeClr val="hlink"/>
              </a:solidFill>
            </a:endParaRPr>
          </a:p>
          <a:p>
            <a:pPr marL="457200" lvl="0" indent="-336550" algn="l" rtl="0">
              <a:lnSpc>
                <a:spcPct val="115000"/>
              </a:lnSpc>
              <a:spcBef>
                <a:spcPts val="0"/>
              </a:spcBef>
              <a:spcAft>
                <a:spcPts val="0"/>
              </a:spcAft>
              <a:buClr>
                <a:schemeClr val="hlink"/>
              </a:buClr>
              <a:buSzPts val="1700"/>
              <a:buFont typeface="Arial"/>
              <a:buChar char="●"/>
            </a:pPr>
            <a:r>
              <a:rPr lang="en" sz="1700">
                <a:solidFill>
                  <a:schemeClr val="hlink"/>
                </a:solidFill>
              </a:rPr>
              <a:t>Hair thinning </a:t>
            </a:r>
            <a:endParaRPr sz="1700">
              <a:solidFill>
                <a:schemeClr val="hlink"/>
              </a:solidFill>
            </a:endParaRPr>
          </a:p>
          <a:p>
            <a:pPr marL="0" lvl="0" indent="0" algn="ctr" rtl="0">
              <a:spcBef>
                <a:spcPts val="1200"/>
              </a:spcBef>
              <a:spcAft>
                <a:spcPts val="1200"/>
              </a:spcAft>
              <a:buNone/>
            </a:pPr>
            <a:endParaRPr sz="3250"/>
          </a:p>
        </p:txBody>
      </p:sp>
      <p:sp>
        <p:nvSpPr>
          <p:cNvPr id="332" name="Google Shape;332;p47"/>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Medication for Behaviors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
        <p:nvSpPr>
          <p:cNvPr id="338" name="Google Shape;338;p48"/>
          <p:cNvSpPr txBox="1">
            <a:spLocks noGrp="1"/>
          </p:cNvSpPr>
          <p:nvPr>
            <p:ph type="subTitle" idx="1"/>
          </p:nvPr>
        </p:nvSpPr>
        <p:spPr>
          <a:xfrm>
            <a:off x="276925" y="632250"/>
            <a:ext cx="8669700" cy="4314600"/>
          </a:xfrm>
          <a:prstGeom prst="rect">
            <a:avLst/>
          </a:prstGeom>
        </p:spPr>
        <p:txBody>
          <a:bodyPr spcFirstLastPara="1" wrap="square" lIns="91425" tIns="91425" rIns="91425" bIns="91425" anchor="ctr" anchorCtr="0">
            <a:spAutoFit/>
          </a:bodyPr>
          <a:lstStyle/>
          <a:p>
            <a:pPr marL="0" lvl="0" indent="0" algn="l" rtl="0">
              <a:lnSpc>
                <a:spcPct val="115000"/>
              </a:lnSpc>
              <a:spcBef>
                <a:spcPts val="1200"/>
              </a:spcBef>
              <a:spcAft>
                <a:spcPts val="0"/>
              </a:spcAft>
              <a:buClr>
                <a:schemeClr val="hlink"/>
              </a:buClr>
              <a:buSzPts val="1100"/>
              <a:buFont typeface="Arial"/>
              <a:buNone/>
            </a:pPr>
            <a:r>
              <a:rPr lang="en" sz="1200" b="1"/>
              <a:t>Antidepressants:</a:t>
            </a:r>
            <a:r>
              <a:rPr lang="en" sz="1200"/>
              <a:t> reduce aggression, irritability, behavioral outbursts, and self-injury and promote sleep, positive moods and resilience that are worsened by anxiety or depression.</a:t>
            </a:r>
            <a:br>
              <a:rPr lang="en" sz="1200"/>
            </a:br>
            <a:r>
              <a:rPr lang="en" sz="1200"/>
              <a:t> </a:t>
            </a:r>
            <a:r>
              <a:rPr lang="en" sz="1200" b="1"/>
              <a:t>What to watch for:</a:t>
            </a:r>
            <a:endParaRPr sz="1200" b="1"/>
          </a:p>
          <a:p>
            <a:pPr marL="457200" lvl="0" indent="-304800" algn="l" rtl="0">
              <a:lnSpc>
                <a:spcPct val="115000"/>
              </a:lnSpc>
              <a:spcBef>
                <a:spcPts val="1200"/>
              </a:spcBef>
              <a:spcAft>
                <a:spcPts val="0"/>
              </a:spcAft>
              <a:buClr>
                <a:schemeClr val="lt1"/>
              </a:buClr>
              <a:buSzPts val="1200"/>
              <a:buFont typeface="Merriweather"/>
              <a:buChar char="●"/>
            </a:pPr>
            <a:r>
              <a:rPr lang="en" sz="1200"/>
              <a:t>Weight gain, decreased appetite (Wellbutrin, Prozac, Cymbalta), diarrhea, nausea</a:t>
            </a:r>
            <a:r>
              <a:rPr lang="en" sz="1200">
                <a:uFill>
                  <a:noFill/>
                </a:uFill>
                <a:hlinkClick r:id="rId3"/>
              </a:rPr>
              <a:t> </a:t>
            </a:r>
            <a:r>
              <a:rPr lang="en" sz="1200" u="sng">
                <a:hlinkClick r:id="rId3"/>
              </a:rPr>
              <a:t>PMC+1</a:t>
            </a:r>
            <a:br>
              <a:rPr lang="en" sz="1200" u="sng">
                <a:hlinkClick r:id="rId3"/>
              </a:rPr>
            </a:br>
            <a:endParaRPr sz="1200" u="sng"/>
          </a:p>
          <a:p>
            <a:pPr marL="457200" lvl="0" indent="-304800" algn="l" rtl="0">
              <a:lnSpc>
                <a:spcPct val="115000"/>
              </a:lnSpc>
              <a:spcBef>
                <a:spcPts val="0"/>
              </a:spcBef>
              <a:spcAft>
                <a:spcPts val="0"/>
              </a:spcAft>
              <a:buClr>
                <a:schemeClr val="lt1"/>
              </a:buClr>
              <a:buSzPts val="1200"/>
              <a:buFont typeface="Merriweather"/>
              <a:buChar char="●"/>
            </a:pPr>
            <a:r>
              <a:rPr lang="en" sz="1200"/>
              <a:t>Activation syndrome (more hyperactivity, irritability and restlessness)(</a:t>
            </a:r>
            <a:r>
              <a:rPr lang="en" sz="1200">
                <a:uFill>
                  <a:noFill/>
                </a:uFill>
                <a:hlinkClick r:id="rId3"/>
              </a:rPr>
              <a:t> </a:t>
            </a:r>
            <a:r>
              <a:rPr lang="en" sz="1200" u="sng">
                <a:hlinkClick r:id="rId3"/>
              </a:rPr>
              <a:t>PMC)</a:t>
            </a:r>
            <a:br>
              <a:rPr lang="en" sz="1200" u="sng">
                <a:hlinkClick r:id="rId3"/>
              </a:rPr>
            </a:br>
            <a:endParaRPr sz="1200" u="sng"/>
          </a:p>
          <a:p>
            <a:pPr marL="457200" lvl="0" indent="-304800" algn="l" rtl="0">
              <a:lnSpc>
                <a:spcPct val="115000"/>
              </a:lnSpc>
              <a:spcBef>
                <a:spcPts val="0"/>
              </a:spcBef>
              <a:spcAft>
                <a:spcPts val="0"/>
              </a:spcAft>
              <a:buClr>
                <a:schemeClr val="lt1"/>
              </a:buClr>
              <a:buSzPts val="1200"/>
              <a:buFont typeface="Merriweather"/>
              <a:buChar char="●"/>
            </a:pPr>
            <a:r>
              <a:rPr lang="en" sz="1200"/>
              <a:t>Sedation,  drowsiness–especially Remeron, TCA, Trazodone</a:t>
            </a:r>
            <a:br>
              <a:rPr lang="en" sz="1200"/>
            </a:br>
            <a:endParaRPr sz="1200"/>
          </a:p>
          <a:p>
            <a:pPr marL="457200" lvl="0" indent="-304800" algn="l" rtl="0">
              <a:lnSpc>
                <a:spcPct val="115000"/>
              </a:lnSpc>
              <a:spcBef>
                <a:spcPts val="0"/>
              </a:spcBef>
              <a:spcAft>
                <a:spcPts val="0"/>
              </a:spcAft>
              <a:buClr>
                <a:schemeClr val="lt1"/>
              </a:buClr>
              <a:buSzPts val="1200"/>
              <a:buFont typeface="Merriweather"/>
              <a:buChar char="●"/>
            </a:pPr>
            <a:r>
              <a:rPr lang="en" sz="1200"/>
              <a:t>Headaches, dizziness–sometimes this can present as increased HSIB.</a:t>
            </a:r>
            <a:br>
              <a:rPr lang="en" sz="1200"/>
            </a:br>
            <a:endParaRPr sz="1200"/>
          </a:p>
          <a:p>
            <a:pPr marL="457200" lvl="0" indent="-304800" algn="l" rtl="0">
              <a:lnSpc>
                <a:spcPct val="115000"/>
              </a:lnSpc>
              <a:spcBef>
                <a:spcPts val="0"/>
              </a:spcBef>
              <a:spcAft>
                <a:spcPts val="0"/>
              </a:spcAft>
              <a:buClr>
                <a:schemeClr val="lt1"/>
              </a:buClr>
              <a:buSzPts val="1200"/>
              <a:buFont typeface="Merriweather"/>
              <a:buChar char="●"/>
            </a:pPr>
            <a:r>
              <a:rPr lang="en" sz="1200"/>
              <a:t>Akasthisia–rare 1-2/1000 people with significant restless leg type symptoms, disrupts sleep</a:t>
            </a:r>
            <a:br>
              <a:rPr lang="en" sz="1200"/>
            </a:br>
            <a:endParaRPr sz="1200"/>
          </a:p>
          <a:p>
            <a:pPr marL="457200" lvl="0" indent="-304800" algn="l" rtl="0">
              <a:lnSpc>
                <a:spcPct val="115000"/>
              </a:lnSpc>
              <a:spcBef>
                <a:spcPts val="0"/>
              </a:spcBef>
              <a:spcAft>
                <a:spcPts val="0"/>
              </a:spcAft>
              <a:buClr>
                <a:schemeClr val="lt1"/>
              </a:buClr>
              <a:buSzPts val="1200"/>
              <a:buFont typeface="Merriweather"/>
              <a:buChar char="●"/>
            </a:pPr>
            <a:r>
              <a:rPr lang="en" sz="1200"/>
              <a:t>Increased bruising, especially if on NSAID as well. </a:t>
            </a:r>
            <a:br>
              <a:rPr lang="en" sz="1200"/>
            </a:br>
            <a:endParaRPr sz="1200"/>
          </a:p>
          <a:p>
            <a:pPr marL="457200" lvl="0" indent="-304800" algn="l" rtl="0">
              <a:lnSpc>
                <a:spcPct val="115000"/>
              </a:lnSpc>
              <a:spcBef>
                <a:spcPts val="0"/>
              </a:spcBef>
              <a:spcAft>
                <a:spcPts val="0"/>
              </a:spcAft>
              <a:buClr>
                <a:schemeClr val="lt1"/>
              </a:buClr>
              <a:buSzPts val="1200"/>
              <a:buFont typeface="Merriweather"/>
              <a:buChar char="●"/>
            </a:pPr>
            <a:r>
              <a:rPr lang="en" sz="1200"/>
              <a:t>Dry mouth, increased thirst, urinary retention</a:t>
            </a:r>
            <a:endParaRPr sz="1200" u="sng"/>
          </a:p>
          <a:p>
            <a:pPr marL="0" lvl="0" indent="0" algn="ctr" rtl="0">
              <a:spcBef>
                <a:spcPts val="1200"/>
              </a:spcBef>
              <a:spcAft>
                <a:spcPts val="1200"/>
              </a:spcAft>
              <a:buNone/>
            </a:pPr>
            <a:endParaRPr sz="2750"/>
          </a:p>
        </p:txBody>
      </p:sp>
      <p:sp>
        <p:nvSpPr>
          <p:cNvPr id="339" name="Google Shape;339;p48"/>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Medication for Behaviors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
        <p:nvSpPr>
          <p:cNvPr id="345" name="Google Shape;345;p49"/>
          <p:cNvSpPr txBox="1">
            <a:spLocks noGrp="1"/>
          </p:cNvSpPr>
          <p:nvPr>
            <p:ph type="subTitle" idx="1"/>
          </p:nvPr>
        </p:nvSpPr>
        <p:spPr>
          <a:xfrm>
            <a:off x="341075" y="706175"/>
            <a:ext cx="7971300" cy="42252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Clr>
                <a:schemeClr val="hlink"/>
              </a:buClr>
              <a:buSzPts val="1100"/>
              <a:buFont typeface="Arial"/>
              <a:buNone/>
            </a:pPr>
            <a:r>
              <a:rPr lang="en" sz="1350" b="1"/>
              <a:t>Beta Blockers and Alpha Agonists:</a:t>
            </a:r>
            <a:r>
              <a:rPr lang="en" sz="1350"/>
              <a:t> decrease anxiety, central nervous system activation, heart rate, tremors, impulsivity, irritability, oppositional behavior and tics; improve focus, sleep and nightmares.  </a:t>
            </a:r>
            <a:br>
              <a:rPr lang="en" sz="1350"/>
            </a:br>
            <a:endParaRPr sz="1350"/>
          </a:p>
          <a:p>
            <a:pPr marL="0" lvl="0" indent="0" algn="l" rtl="0">
              <a:spcBef>
                <a:spcPts val="1200"/>
              </a:spcBef>
              <a:spcAft>
                <a:spcPts val="0"/>
              </a:spcAft>
              <a:buClr>
                <a:schemeClr val="hlink"/>
              </a:buClr>
              <a:buSzPts val="1100"/>
              <a:buFont typeface="Arial"/>
              <a:buNone/>
            </a:pPr>
            <a:r>
              <a:rPr lang="en" sz="1350"/>
              <a:t>Mood changes: more anger, agitation, or the opposite with depression</a:t>
            </a:r>
            <a:br>
              <a:rPr lang="en" sz="1350"/>
            </a:br>
            <a:endParaRPr sz="1350"/>
          </a:p>
          <a:p>
            <a:pPr marL="0" lvl="0" indent="0" algn="l" rtl="0">
              <a:spcBef>
                <a:spcPts val="1200"/>
              </a:spcBef>
              <a:spcAft>
                <a:spcPts val="0"/>
              </a:spcAft>
              <a:buClr>
                <a:schemeClr val="hlink"/>
              </a:buClr>
              <a:buSzPts val="1100"/>
              <a:buFont typeface="Arial"/>
              <a:buNone/>
            </a:pPr>
            <a:r>
              <a:rPr lang="en" sz="1350"/>
              <a:t>Changes in sleep: insomnia ( a agonists work on NE) or sleeping too much</a:t>
            </a:r>
            <a:br>
              <a:rPr lang="en" sz="1350"/>
            </a:br>
            <a:endParaRPr sz="1350"/>
          </a:p>
          <a:p>
            <a:pPr marL="0" lvl="0" indent="0" algn="l" rtl="0">
              <a:spcBef>
                <a:spcPts val="1200"/>
              </a:spcBef>
              <a:spcAft>
                <a:spcPts val="0"/>
              </a:spcAft>
              <a:buClr>
                <a:schemeClr val="hlink"/>
              </a:buClr>
              <a:buSzPts val="1100"/>
              <a:buFont typeface="Arial"/>
              <a:buNone/>
            </a:pPr>
            <a:r>
              <a:rPr lang="en" sz="1350"/>
              <a:t>Signs of pain from constipation, HA (can be side-effect but also underlying cause of behavior)</a:t>
            </a:r>
            <a:br>
              <a:rPr lang="en" sz="1350"/>
            </a:br>
            <a:endParaRPr sz="1350"/>
          </a:p>
          <a:p>
            <a:pPr marL="0" lvl="0" indent="0" algn="l" rtl="0">
              <a:spcBef>
                <a:spcPts val="1200"/>
              </a:spcBef>
              <a:spcAft>
                <a:spcPts val="0"/>
              </a:spcAft>
              <a:buClr>
                <a:schemeClr val="hlink"/>
              </a:buClr>
              <a:buSzPts val="1100"/>
              <a:buFont typeface="Arial"/>
              <a:buNone/>
            </a:pPr>
            <a:r>
              <a:rPr lang="en" sz="1350"/>
              <a:t>Reduced responsiveness to environment, apathy, increased reactivity to nothing–? AH/VH</a:t>
            </a:r>
            <a:br>
              <a:rPr lang="en" sz="1350"/>
            </a:br>
            <a:endParaRPr sz="1350"/>
          </a:p>
          <a:p>
            <a:pPr marL="0" lvl="0" indent="0" algn="l" rtl="0">
              <a:spcBef>
                <a:spcPts val="1200"/>
              </a:spcBef>
              <a:spcAft>
                <a:spcPts val="0"/>
              </a:spcAft>
              <a:buClr>
                <a:schemeClr val="hlink"/>
              </a:buClr>
              <a:buSzPts val="1100"/>
              <a:buFont typeface="Arial"/>
              <a:buNone/>
            </a:pPr>
            <a:r>
              <a:rPr lang="en" sz="1350"/>
              <a:t>Physical health changes: dental hygiene poor from dry mouth, weight gain from decreased hyperactivity, hair loss with B blocker</a:t>
            </a:r>
            <a:endParaRPr sz="1350"/>
          </a:p>
          <a:p>
            <a:pPr marL="0" lvl="0" indent="0" algn="l" rtl="0">
              <a:spcBef>
                <a:spcPts val="1200"/>
              </a:spcBef>
              <a:spcAft>
                <a:spcPts val="1200"/>
              </a:spcAft>
              <a:buNone/>
            </a:pPr>
            <a:endParaRPr sz="1350"/>
          </a:p>
        </p:txBody>
      </p:sp>
      <p:sp>
        <p:nvSpPr>
          <p:cNvPr id="346" name="Google Shape;346;p49"/>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Medication for Behaviors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
        <p:nvSpPr>
          <p:cNvPr id="352" name="Google Shape;352;p50"/>
          <p:cNvSpPr txBox="1">
            <a:spLocks noGrp="1"/>
          </p:cNvSpPr>
          <p:nvPr>
            <p:ph type="subTitle" idx="1"/>
          </p:nvPr>
        </p:nvSpPr>
        <p:spPr>
          <a:xfrm>
            <a:off x="975300" y="570825"/>
            <a:ext cx="7193400" cy="38943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Serotonin Syndrome and Neuroleptic Malignant Syndrome–save a life</a:t>
            </a:r>
            <a:endParaRPr/>
          </a:p>
          <a:p>
            <a:pPr marL="0" lvl="0" indent="0" algn="l" rtl="0">
              <a:spcBef>
                <a:spcPts val="1200"/>
              </a:spcBef>
              <a:spcAft>
                <a:spcPts val="0"/>
              </a:spcAft>
              <a:buNone/>
            </a:pPr>
            <a:endParaRPr/>
          </a:p>
          <a:p>
            <a:pPr marL="457200" lvl="0" indent="-339725" algn="l" rtl="0">
              <a:spcBef>
                <a:spcPts val="1200"/>
              </a:spcBef>
              <a:spcAft>
                <a:spcPts val="0"/>
              </a:spcAft>
              <a:buSzPts val="1750"/>
              <a:buChar char="●"/>
            </a:pPr>
            <a:r>
              <a:rPr lang="en" sz="1750"/>
              <a:t>Muscle rigidity, spasticity repeatedly</a:t>
            </a:r>
            <a:endParaRPr sz="1750"/>
          </a:p>
          <a:p>
            <a:pPr marL="457200" lvl="0" indent="-339725" algn="l" rtl="0">
              <a:spcBef>
                <a:spcPts val="0"/>
              </a:spcBef>
              <a:spcAft>
                <a:spcPts val="0"/>
              </a:spcAft>
              <a:buSzPts val="1750"/>
              <a:buChar char="●"/>
            </a:pPr>
            <a:r>
              <a:rPr lang="en" sz="1750"/>
              <a:t>Fever, BP and heart rate instability</a:t>
            </a:r>
            <a:endParaRPr sz="1750"/>
          </a:p>
          <a:p>
            <a:pPr marL="457200" lvl="0" indent="-339725" algn="l" rtl="0">
              <a:spcBef>
                <a:spcPts val="0"/>
              </a:spcBef>
              <a:spcAft>
                <a:spcPts val="0"/>
              </a:spcAft>
              <a:buSzPts val="1750"/>
              <a:buChar char="●"/>
            </a:pPr>
            <a:r>
              <a:rPr lang="en" sz="1750"/>
              <a:t>Increased confusion–inability to do regular activities</a:t>
            </a:r>
            <a:endParaRPr sz="1750"/>
          </a:p>
          <a:p>
            <a:pPr marL="457200" lvl="0" indent="-339725" algn="l" rtl="0">
              <a:spcBef>
                <a:spcPts val="0"/>
              </a:spcBef>
              <a:spcAft>
                <a:spcPts val="0"/>
              </a:spcAft>
              <a:buSzPts val="1750"/>
              <a:buChar char="●"/>
            </a:pPr>
            <a:r>
              <a:rPr lang="en" sz="1750"/>
              <a:t>Preceded by increased anxiety, jitteriness,restlessness</a:t>
            </a:r>
            <a:endParaRPr sz="1750"/>
          </a:p>
          <a:p>
            <a:pPr marL="457200" lvl="0" indent="-339725" algn="l" rtl="0">
              <a:spcBef>
                <a:spcPts val="0"/>
              </a:spcBef>
              <a:spcAft>
                <a:spcPts val="0"/>
              </a:spcAft>
              <a:buSzPts val="1750"/>
              <a:buChar char="●"/>
            </a:pPr>
            <a:r>
              <a:rPr lang="en" sz="1750"/>
              <a:t>Preceded by increased nausea and diarrhea</a:t>
            </a:r>
            <a:endParaRPr sz="1750"/>
          </a:p>
          <a:p>
            <a:pPr marL="457200" lvl="0" indent="-339725" algn="l" rtl="0">
              <a:spcBef>
                <a:spcPts val="0"/>
              </a:spcBef>
              <a:spcAft>
                <a:spcPts val="0"/>
              </a:spcAft>
              <a:buSzPts val="1750"/>
              <a:buChar char="●"/>
            </a:pPr>
            <a:r>
              <a:rPr lang="en" sz="1750"/>
              <a:t>If you see any of the above alert the mental health provider.</a:t>
            </a:r>
            <a:endParaRPr sz="1750"/>
          </a:p>
          <a:p>
            <a:pPr marL="0" lvl="0" indent="0" algn="l" rtl="0">
              <a:spcBef>
                <a:spcPts val="1200"/>
              </a:spcBef>
              <a:spcAft>
                <a:spcPts val="1200"/>
              </a:spcAft>
              <a:buNone/>
            </a:pPr>
            <a:endParaRPr/>
          </a:p>
        </p:txBody>
      </p:sp>
      <p:sp>
        <p:nvSpPr>
          <p:cNvPr id="353" name="Google Shape;353;p50"/>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a:t>Medications for Behaviors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
        <p:nvSpPr>
          <p:cNvPr id="359" name="Google Shape;359;p51"/>
          <p:cNvSpPr txBox="1">
            <a:spLocks noGrp="1"/>
          </p:cNvSpPr>
          <p:nvPr>
            <p:ph type="subTitle" idx="1"/>
          </p:nvPr>
        </p:nvSpPr>
        <p:spPr>
          <a:xfrm>
            <a:off x="300450" y="405825"/>
            <a:ext cx="8543100" cy="37710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Toxicities</a:t>
            </a:r>
            <a:endParaRPr/>
          </a:p>
          <a:p>
            <a:pPr marL="0" lvl="0" indent="0" algn="l" rtl="0">
              <a:spcBef>
                <a:spcPts val="1200"/>
              </a:spcBef>
              <a:spcAft>
                <a:spcPts val="0"/>
              </a:spcAft>
              <a:buNone/>
            </a:pPr>
            <a:endParaRPr/>
          </a:p>
          <a:p>
            <a:pPr marL="0" lvl="0" indent="0" algn="l" rtl="0">
              <a:spcBef>
                <a:spcPts val="1200"/>
              </a:spcBef>
              <a:spcAft>
                <a:spcPts val="0"/>
              </a:spcAft>
              <a:buNone/>
            </a:pPr>
            <a:r>
              <a:rPr lang="en" sz="1750"/>
              <a:t>Lithium–incoordination, slurred speech, muscle spasms, tremor, confusion. Occurs when dehydrated, diarrhea, vomiting. Get clarification from mental health–generally wait until GI bug is over. </a:t>
            </a:r>
            <a:endParaRPr sz="1750"/>
          </a:p>
          <a:p>
            <a:pPr marL="0" lvl="0" indent="0" algn="l" rtl="0">
              <a:spcBef>
                <a:spcPts val="1200"/>
              </a:spcBef>
              <a:spcAft>
                <a:spcPts val="0"/>
              </a:spcAft>
              <a:buNone/>
            </a:pPr>
            <a:r>
              <a:rPr lang="en" sz="1750"/>
              <a:t>Tegretol/trileptal–Quit if rash all over starting on chest/ face. Dizziness, incoordination, muscle spasms all over, twisting movements like TD, coma and seizures.</a:t>
            </a:r>
            <a:endParaRPr sz="1750"/>
          </a:p>
          <a:p>
            <a:pPr marL="0" lvl="0" indent="0" algn="l" rtl="0">
              <a:spcBef>
                <a:spcPts val="1200"/>
              </a:spcBef>
              <a:spcAft>
                <a:spcPts val="1200"/>
              </a:spcAft>
              <a:buNone/>
            </a:pPr>
            <a:r>
              <a:rPr lang="en" sz="1750"/>
              <a:t>Depakote–nausea, vomiting, slurred speech, irritability, falling down, confusion, yellow skin or eyes, slowed breathing, easy bleeding or bruising.</a:t>
            </a:r>
            <a:endParaRPr sz="1750"/>
          </a:p>
        </p:txBody>
      </p:sp>
      <p:sp>
        <p:nvSpPr>
          <p:cNvPr id="360" name="Google Shape;360;p51"/>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Medication for Behaviors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
        <p:nvSpPr>
          <p:cNvPr id="366" name="Google Shape;366;p52"/>
          <p:cNvSpPr txBox="1">
            <a:spLocks noGrp="1"/>
          </p:cNvSpPr>
          <p:nvPr>
            <p:ph type="subTitle" idx="1"/>
          </p:nvPr>
        </p:nvSpPr>
        <p:spPr>
          <a:xfrm>
            <a:off x="975300" y="490100"/>
            <a:ext cx="7193400" cy="4425300"/>
          </a:xfrm>
          <a:prstGeom prst="rect">
            <a:avLst/>
          </a:prstGeom>
        </p:spPr>
        <p:txBody>
          <a:bodyPr spcFirstLastPara="1" wrap="square" lIns="91425" tIns="91425" rIns="91425" bIns="91425" anchor="ctr" anchorCtr="0">
            <a:spAutoFit/>
          </a:bodyPr>
          <a:lstStyle/>
          <a:p>
            <a:pPr marL="457200" lvl="0" indent="-298450" algn="l" rtl="0">
              <a:lnSpc>
                <a:spcPct val="115000"/>
              </a:lnSpc>
              <a:spcBef>
                <a:spcPts val="1200"/>
              </a:spcBef>
              <a:spcAft>
                <a:spcPts val="0"/>
              </a:spcAft>
              <a:buClr>
                <a:schemeClr val="hlink"/>
              </a:buClr>
              <a:buSzPts val="1100"/>
              <a:buFont typeface="Arial"/>
              <a:buChar char="●"/>
            </a:pPr>
            <a:r>
              <a:rPr lang="en" sz="1100">
                <a:solidFill>
                  <a:schemeClr val="hlink"/>
                </a:solidFill>
                <a:latin typeface="Arial"/>
                <a:ea typeface="Arial"/>
                <a:cs typeface="Arial"/>
                <a:sym typeface="Arial"/>
              </a:rPr>
              <a:t>Medication is </a:t>
            </a:r>
            <a:r>
              <a:rPr lang="en" sz="1100" b="1">
                <a:solidFill>
                  <a:schemeClr val="hlink"/>
                </a:solidFill>
                <a:latin typeface="Arial"/>
                <a:ea typeface="Arial"/>
                <a:cs typeface="Arial"/>
                <a:sym typeface="Arial"/>
              </a:rPr>
              <a:t>not</a:t>
            </a:r>
            <a:r>
              <a:rPr lang="en" sz="1100">
                <a:solidFill>
                  <a:schemeClr val="hlink"/>
                </a:solidFill>
                <a:latin typeface="Arial"/>
                <a:ea typeface="Arial"/>
                <a:cs typeface="Arial"/>
                <a:sym typeface="Arial"/>
              </a:rPr>
              <a:t> a magic fix for behavior. It should always be used alongside behavior support, environmental modifications, social interventions, routine schedule.</a:t>
            </a:r>
            <a:br>
              <a:rPr lang="en" sz="1100">
                <a:solidFill>
                  <a:schemeClr val="hlink"/>
                </a:solidFill>
                <a:latin typeface="Arial"/>
                <a:ea typeface="Arial"/>
                <a:cs typeface="Arial"/>
                <a:sym typeface="Arial"/>
              </a:rPr>
            </a:br>
            <a:endParaRPr sz="1100">
              <a:solidFill>
                <a:schemeClr val="hlink"/>
              </a:solidFill>
              <a:latin typeface="Arial"/>
              <a:ea typeface="Arial"/>
              <a:cs typeface="Arial"/>
              <a:sym typeface="Arial"/>
            </a:endParaRPr>
          </a:p>
          <a:p>
            <a:pPr marL="457200" lvl="0" indent="-298450" algn="l" rtl="0">
              <a:lnSpc>
                <a:spcPct val="115000"/>
              </a:lnSpc>
              <a:spcBef>
                <a:spcPts val="0"/>
              </a:spcBef>
              <a:spcAft>
                <a:spcPts val="0"/>
              </a:spcAft>
              <a:buClr>
                <a:schemeClr val="hlink"/>
              </a:buClr>
              <a:buSzPts val="1100"/>
              <a:buFont typeface="Arial"/>
              <a:buChar char="●"/>
            </a:pPr>
            <a:r>
              <a:rPr lang="en" sz="1100">
                <a:solidFill>
                  <a:schemeClr val="hlink"/>
                </a:solidFill>
                <a:latin typeface="Arial"/>
                <a:ea typeface="Arial"/>
                <a:cs typeface="Arial"/>
                <a:sym typeface="Arial"/>
              </a:rPr>
              <a:t>Always ask </a:t>
            </a:r>
            <a:r>
              <a:rPr lang="en" sz="1100" b="1">
                <a:solidFill>
                  <a:schemeClr val="hlink"/>
                </a:solidFill>
                <a:latin typeface="Arial"/>
                <a:ea typeface="Arial"/>
                <a:cs typeface="Arial"/>
                <a:sym typeface="Arial"/>
              </a:rPr>
              <a:t>why</a:t>
            </a:r>
            <a:r>
              <a:rPr lang="en" sz="1100">
                <a:solidFill>
                  <a:schemeClr val="hlink"/>
                </a:solidFill>
                <a:latin typeface="Arial"/>
                <a:ea typeface="Arial"/>
                <a:cs typeface="Arial"/>
                <a:sym typeface="Arial"/>
              </a:rPr>
              <a:t> the medication was started and what behavior was it targeting? Track behaviors.</a:t>
            </a:r>
            <a:br>
              <a:rPr lang="en" sz="1100">
                <a:solidFill>
                  <a:schemeClr val="hlink"/>
                </a:solidFill>
                <a:latin typeface="Arial"/>
                <a:ea typeface="Arial"/>
                <a:cs typeface="Arial"/>
                <a:sym typeface="Arial"/>
              </a:rPr>
            </a:br>
            <a:endParaRPr sz="1100">
              <a:solidFill>
                <a:schemeClr val="hlink"/>
              </a:solidFill>
              <a:latin typeface="Arial"/>
              <a:ea typeface="Arial"/>
              <a:cs typeface="Arial"/>
              <a:sym typeface="Arial"/>
            </a:endParaRPr>
          </a:p>
          <a:p>
            <a:pPr marL="457200" lvl="0" indent="-298450" algn="l" rtl="0">
              <a:lnSpc>
                <a:spcPct val="115000"/>
              </a:lnSpc>
              <a:spcBef>
                <a:spcPts val="0"/>
              </a:spcBef>
              <a:spcAft>
                <a:spcPts val="0"/>
              </a:spcAft>
              <a:buClr>
                <a:schemeClr val="hlink"/>
              </a:buClr>
              <a:buSzPts val="1100"/>
              <a:buFont typeface="Arial"/>
              <a:buChar char="●"/>
            </a:pPr>
            <a:r>
              <a:rPr lang="en" sz="1100">
                <a:solidFill>
                  <a:schemeClr val="hlink"/>
                </a:solidFill>
                <a:latin typeface="Arial"/>
                <a:ea typeface="Arial"/>
                <a:cs typeface="Arial"/>
                <a:sym typeface="Arial"/>
              </a:rPr>
              <a:t>Understand who monitors the medication: prescribing doctor, pharmacist, nurse, support team. Clarify who will review dose, need, side-effects, plan to stop or reduce.</a:t>
            </a:r>
            <a:br>
              <a:rPr lang="en" sz="1100">
                <a:solidFill>
                  <a:schemeClr val="hlink"/>
                </a:solidFill>
                <a:latin typeface="Arial"/>
                <a:ea typeface="Arial"/>
                <a:cs typeface="Arial"/>
                <a:sym typeface="Arial"/>
              </a:rPr>
            </a:br>
            <a:endParaRPr sz="1100">
              <a:solidFill>
                <a:schemeClr val="hlink"/>
              </a:solidFill>
              <a:latin typeface="Arial"/>
              <a:ea typeface="Arial"/>
              <a:cs typeface="Arial"/>
              <a:sym typeface="Arial"/>
            </a:endParaRPr>
          </a:p>
          <a:p>
            <a:pPr marL="457200" lvl="0" indent="-298450" algn="l" rtl="0">
              <a:lnSpc>
                <a:spcPct val="115000"/>
              </a:lnSpc>
              <a:spcBef>
                <a:spcPts val="0"/>
              </a:spcBef>
              <a:spcAft>
                <a:spcPts val="0"/>
              </a:spcAft>
              <a:buClr>
                <a:schemeClr val="hlink"/>
              </a:buClr>
              <a:buSzPts val="1100"/>
              <a:buFont typeface="Arial"/>
              <a:buChar char="●"/>
            </a:pPr>
            <a:r>
              <a:rPr lang="en" sz="1100">
                <a:solidFill>
                  <a:schemeClr val="hlink"/>
                </a:solidFill>
                <a:latin typeface="Arial"/>
                <a:ea typeface="Arial"/>
                <a:cs typeface="Arial"/>
                <a:sym typeface="Arial"/>
              </a:rPr>
              <a:t>Ensure regular reviews: Sometimes people stay on medications for long periods without re-evaluation of continued benefit vs. risk. </a:t>
            </a:r>
            <a:r>
              <a:rPr lang="en" sz="1100">
                <a:solidFill>
                  <a:schemeClr val="hlink"/>
                </a:solidFill>
                <a:uFill>
                  <a:noFill/>
                </a:uFill>
                <a:latin typeface="Arial"/>
                <a:ea typeface="Arial"/>
                <a:cs typeface="Arial"/>
                <a:sym typeface="Arial"/>
                <a:hlinkClick r:id="rId3"/>
              </a:rPr>
              <a:t> </a:t>
            </a:r>
            <a:r>
              <a:rPr lang="en" sz="1100" u="sng">
                <a:solidFill>
                  <a:schemeClr val="hlink"/>
                </a:solidFill>
                <a:latin typeface="Arial"/>
                <a:ea typeface="Arial"/>
                <a:cs typeface="Arial"/>
                <a:sym typeface="Arial"/>
                <a:hlinkClick r:id="rId3"/>
              </a:rPr>
              <a:t>PubMed</a:t>
            </a:r>
            <a:br>
              <a:rPr lang="en" sz="1100" u="sng">
                <a:solidFill>
                  <a:schemeClr val="hlink"/>
                </a:solidFill>
                <a:latin typeface="Arial"/>
                <a:ea typeface="Arial"/>
                <a:cs typeface="Arial"/>
                <a:sym typeface="Arial"/>
                <a:hlinkClick r:id="rId3"/>
              </a:rPr>
            </a:br>
            <a:endParaRPr sz="1100" u="sng">
              <a:solidFill>
                <a:schemeClr val="hlink"/>
              </a:solidFill>
              <a:latin typeface="Arial"/>
              <a:ea typeface="Arial"/>
              <a:cs typeface="Arial"/>
              <a:sym typeface="Arial"/>
            </a:endParaRPr>
          </a:p>
          <a:p>
            <a:pPr marL="457200" lvl="0" indent="-298450" algn="l" rtl="0">
              <a:lnSpc>
                <a:spcPct val="115000"/>
              </a:lnSpc>
              <a:spcBef>
                <a:spcPts val="0"/>
              </a:spcBef>
              <a:spcAft>
                <a:spcPts val="0"/>
              </a:spcAft>
              <a:buClr>
                <a:schemeClr val="hlink"/>
              </a:buClr>
              <a:buSzPts val="1100"/>
              <a:buFont typeface="Arial"/>
              <a:buChar char="●"/>
            </a:pPr>
            <a:r>
              <a:rPr lang="en" sz="1100">
                <a:solidFill>
                  <a:schemeClr val="hlink"/>
                </a:solidFill>
                <a:latin typeface="Arial"/>
                <a:ea typeface="Arial"/>
                <a:cs typeface="Arial"/>
                <a:sym typeface="Arial"/>
              </a:rPr>
              <a:t>Monitor and document both </a:t>
            </a:r>
            <a:r>
              <a:rPr lang="en" sz="1100" b="1">
                <a:solidFill>
                  <a:schemeClr val="hlink"/>
                </a:solidFill>
                <a:latin typeface="Arial"/>
                <a:ea typeface="Arial"/>
                <a:cs typeface="Arial"/>
                <a:sym typeface="Arial"/>
              </a:rPr>
              <a:t>behavioral outcomes</a:t>
            </a:r>
            <a:r>
              <a:rPr lang="en" sz="1100">
                <a:solidFill>
                  <a:schemeClr val="hlink"/>
                </a:solidFill>
                <a:latin typeface="Arial"/>
                <a:ea typeface="Arial"/>
                <a:cs typeface="Arial"/>
                <a:sym typeface="Arial"/>
              </a:rPr>
              <a:t> (is the behaviour really better?) and </a:t>
            </a:r>
            <a:r>
              <a:rPr lang="en" sz="1100" b="1">
                <a:solidFill>
                  <a:schemeClr val="hlink"/>
                </a:solidFill>
                <a:latin typeface="Arial"/>
                <a:ea typeface="Arial"/>
                <a:cs typeface="Arial"/>
                <a:sym typeface="Arial"/>
              </a:rPr>
              <a:t>side-effects</a:t>
            </a:r>
            <a:r>
              <a:rPr lang="en" sz="1100">
                <a:solidFill>
                  <a:schemeClr val="hlink"/>
                </a:solidFill>
                <a:latin typeface="Arial"/>
                <a:ea typeface="Arial"/>
                <a:cs typeface="Arial"/>
                <a:sym typeface="Arial"/>
              </a:rPr>
              <a:t> (are we seeing negative physical/mental/behavioural changes?).</a:t>
            </a:r>
            <a:br>
              <a:rPr lang="en" sz="1100">
                <a:solidFill>
                  <a:schemeClr val="hlink"/>
                </a:solidFill>
                <a:latin typeface="Arial"/>
                <a:ea typeface="Arial"/>
                <a:cs typeface="Arial"/>
                <a:sym typeface="Arial"/>
              </a:rPr>
            </a:br>
            <a:endParaRPr sz="1100">
              <a:solidFill>
                <a:schemeClr val="hlink"/>
              </a:solidFill>
              <a:latin typeface="Arial"/>
              <a:ea typeface="Arial"/>
              <a:cs typeface="Arial"/>
              <a:sym typeface="Arial"/>
            </a:endParaRPr>
          </a:p>
          <a:p>
            <a:pPr marL="457200" lvl="0" indent="-298450" algn="l" rtl="0">
              <a:lnSpc>
                <a:spcPct val="115000"/>
              </a:lnSpc>
              <a:spcBef>
                <a:spcPts val="0"/>
              </a:spcBef>
              <a:spcAft>
                <a:spcPts val="0"/>
              </a:spcAft>
              <a:buClr>
                <a:schemeClr val="hlink"/>
              </a:buClr>
              <a:buSzPts val="1100"/>
              <a:buFont typeface="Arial"/>
              <a:buChar char="●"/>
            </a:pPr>
            <a:r>
              <a:rPr lang="en" sz="1100">
                <a:solidFill>
                  <a:schemeClr val="hlink"/>
                </a:solidFill>
                <a:latin typeface="Arial"/>
                <a:ea typeface="Arial"/>
                <a:cs typeface="Arial"/>
                <a:sym typeface="Arial"/>
              </a:rPr>
              <a:t>Encourage a team approach: family + staff + prescribing clinician + behavior specialist + teachers.</a:t>
            </a:r>
            <a:br>
              <a:rPr lang="en" sz="1100">
                <a:solidFill>
                  <a:schemeClr val="hlink"/>
                </a:solidFill>
                <a:latin typeface="Arial"/>
                <a:ea typeface="Arial"/>
                <a:cs typeface="Arial"/>
                <a:sym typeface="Arial"/>
              </a:rPr>
            </a:br>
            <a:endParaRPr sz="1100">
              <a:solidFill>
                <a:schemeClr val="hlink"/>
              </a:solidFill>
              <a:latin typeface="Arial"/>
              <a:ea typeface="Arial"/>
              <a:cs typeface="Arial"/>
              <a:sym typeface="Arial"/>
            </a:endParaRPr>
          </a:p>
          <a:p>
            <a:pPr marL="457200" lvl="0" indent="-298450" algn="l" rtl="0">
              <a:lnSpc>
                <a:spcPct val="115000"/>
              </a:lnSpc>
              <a:spcBef>
                <a:spcPts val="0"/>
              </a:spcBef>
              <a:spcAft>
                <a:spcPts val="0"/>
              </a:spcAft>
              <a:buClr>
                <a:schemeClr val="hlink"/>
              </a:buClr>
              <a:buSzPts val="1100"/>
              <a:buFont typeface="Arial"/>
              <a:buChar char="●"/>
            </a:pPr>
            <a:r>
              <a:rPr lang="en" sz="1100">
                <a:solidFill>
                  <a:schemeClr val="hlink"/>
                </a:solidFill>
                <a:latin typeface="Arial"/>
                <a:ea typeface="Arial"/>
                <a:cs typeface="Arial"/>
                <a:sym typeface="Arial"/>
              </a:rPr>
              <a:t>Advocate for least possible dose, shortest possible duration (when feasible), and regular “pause &amp; review”.</a:t>
            </a:r>
            <a:br>
              <a:rPr lang="en" sz="1100">
                <a:solidFill>
                  <a:schemeClr val="hlink"/>
                </a:solidFill>
                <a:latin typeface="Arial"/>
                <a:ea typeface="Arial"/>
                <a:cs typeface="Arial"/>
                <a:sym typeface="Arial"/>
              </a:rPr>
            </a:br>
            <a:endParaRPr sz="1100">
              <a:solidFill>
                <a:schemeClr val="hlink"/>
              </a:solidFill>
              <a:latin typeface="Arial"/>
              <a:ea typeface="Arial"/>
              <a:cs typeface="Arial"/>
              <a:sym typeface="Arial"/>
            </a:endParaRPr>
          </a:p>
          <a:p>
            <a:pPr marL="457200" lvl="0" indent="-298450" algn="l" rtl="0">
              <a:lnSpc>
                <a:spcPct val="115000"/>
              </a:lnSpc>
              <a:spcBef>
                <a:spcPts val="0"/>
              </a:spcBef>
              <a:spcAft>
                <a:spcPts val="0"/>
              </a:spcAft>
              <a:buClr>
                <a:schemeClr val="hlink"/>
              </a:buClr>
              <a:buSzPts val="1100"/>
              <a:buFont typeface="Arial"/>
              <a:buChar char="●"/>
            </a:pPr>
            <a:r>
              <a:rPr lang="en" sz="1100">
                <a:solidFill>
                  <a:schemeClr val="hlink"/>
                </a:solidFill>
                <a:latin typeface="Arial"/>
                <a:ea typeface="Arial"/>
                <a:cs typeface="Arial"/>
                <a:sym typeface="Arial"/>
              </a:rPr>
              <a:t>Support physical health alongside: nutrition to include 30+ plants per week, movement, sunshine in AM</a:t>
            </a:r>
            <a:endParaRPr sz="1100">
              <a:solidFill>
                <a:schemeClr val="hlink"/>
              </a:solidFill>
              <a:latin typeface="Arial"/>
              <a:ea typeface="Arial"/>
              <a:cs typeface="Arial"/>
              <a:sym typeface="Arial"/>
            </a:endParaRPr>
          </a:p>
          <a:p>
            <a:pPr marL="0" lvl="0" indent="0" algn="l" rtl="0">
              <a:spcBef>
                <a:spcPts val="1200"/>
              </a:spcBef>
              <a:spcAft>
                <a:spcPts val="1200"/>
              </a:spcAft>
              <a:buNone/>
            </a:pPr>
            <a:endParaRPr sz="1250">
              <a:solidFill>
                <a:srgbClr val="1B1B1B"/>
              </a:solidFill>
              <a:highlight>
                <a:srgbClr val="FFFFFF"/>
              </a:highlight>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
        <p:nvSpPr>
          <p:cNvPr id="372" name="Google Shape;372;p53"/>
          <p:cNvSpPr txBox="1">
            <a:spLocks noGrp="1"/>
          </p:cNvSpPr>
          <p:nvPr>
            <p:ph type="subTitle" idx="1"/>
          </p:nvPr>
        </p:nvSpPr>
        <p:spPr>
          <a:xfrm>
            <a:off x="975300" y="325700"/>
            <a:ext cx="7193400" cy="46176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Questions</a:t>
            </a:r>
            <a:endParaRPr sz="1750"/>
          </a:p>
          <a:p>
            <a:pPr marL="0" lvl="0" indent="0" algn="ctr" rtl="0">
              <a:spcBef>
                <a:spcPts val="1200"/>
              </a:spcBef>
              <a:spcAft>
                <a:spcPts val="0"/>
              </a:spcAft>
              <a:buNone/>
            </a:pPr>
            <a:endParaRPr sz="1750"/>
          </a:p>
          <a:p>
            <a:pPr marL="0" lvl="0" indent="0" algn="l" rtl="0">
              <a:spcBef>
                <a:spcPts val="1200"/>
              </a:spcBef>
              <a:spcAft>
                <a:spcPts val="0"/>
              </a:spcAft>
              <a:buClr>
                <a:schemeClr val="hlink"/>
              </a:buClr>
              <a:buSzPts val="1100"/>
              <a:buFont typeface="Arial"/>
              <a:buNone/>
            </a:pPr>
            <a:r>
              <a:rPr lang="en" sz="1750"/>
              <a:t>What have you seen in your settings (children/adults) with behavioral medication?</a:t>
            </a:r>
            <a:br>
              <a:rPr lang="en" sz="1750"/>
            </a:br>
            <a:endParaRPr sz="1750"/>
          </a:p>
          <a:p>
            <a:pPr marL="0" lvl="0" indent="0" algn="l" rtl="0">
              <a:spcBef>
                <a:spcPts val="1200"/>
              </a:spcBef>
              <a:spcAft>
                <a:spcPts val="0"/>
              </a:spcAft>
              <a:buClr>
                <a:schemeClr val="hlink"/>
              </a:buClr>
              <a:buSzPts val="1100"/>
              <a:buFont typeface="Arial"/>
              <a:buNone/>
            </a:pPr>
            <a:r>
              <a:rPr lang="en" sz="1750"/>
              <a:t>What side-effects do you monitor now?</a:t>
            </a:r>
            <a:br>
              <a:rPr lang="en" sz="1750"/>
            </a:br>
            <a:endParaRPr sz="1750"/>
          </a:p>
          <a:p>
            <a:pPr marL="0" lvl="0" indent="0" algn="l" rtl="0">
              <a:spcBef>
                <a:spcPts val="1200"/>
              </a:spcBef>
              <a:spcAft>
                <a:spcPts val="0"/>
              </a:spcAft>
              <a:buClr>
                <a:schemeClr val="hlink"/>
              </a:buClr>
              <a:buSzPts val="1100"/>
              <a:buFont typeface="Arial"/>
              <a:buNone/>
            </a:pPr>
            <a:r>
              <a:rPr lang="en" sz="1750"/>
              <a:t>What supports could be improved to ensure regular review?</a:t>
            </a:r>
            <a:br>
              <a:rPr lang="en" sz="1750"/>
            </a:br>
            <a:endParaRPr sz="1750"/>
          </a:p>
          <a:p>
            <a:pPr marL="0" lvl="0" indent="0" algn="l" rtl="0">
              <a:spcBef>
                <a:spcPts val="1200"/>
              </a:spcBef>
              <a:spcAft>
                <a:spcPts val="0"/>
              </a:spcAft>
              <a:buClr>
                <a:schemeClr val="hlink"/>
              </a:buClr>
              <a:buSzPts val="1100"/>
              <a:buFont typeface="Arial"/>
              <a:buNone/>
            </a:pPr>
            <a:r>
              <a:rPr lang="en" sz="1750"/>
              <a:t>What questions would you ask the prescriber about the medication?</a:t>
            </a:r>
            <a:endParaRPr sz="1750"/>
          </a:p>
          <a:p>
            <a:pPr marL="0" lvl="0" indent="0" algn="l" rtl="0">
              <a:spcBef>
                <a:spcPts val="1200"/>
              </a:spcBef>
              <a:spcAft>
                <a:spcPts val="120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
        <p:nvSpPr>
          <p:cNvPr id="378" name="Google Shape;378;p54"/>
          <p:cNvSpPr txBox="1">
            <a:spLocks noGrp="1"/>
          </p:cNvSpPr>
          <p:nvPr>
            <p:ph type="subTitle" idx="1"/>
          </p:nvPr>
        </p:nvSpPr>
        <p:spPr>
          <a:xfrm>
            <a:off x="1022275" y="1034600"/>
            <a:ext cx="7193400" cy="4340700"/>
          </a:xfrm>
          <a:prstGeom prst="rect">
            <a:avLst/>
          </a:prstGeom>
        </p:spPr>
        <p:txBody>
          <a:bodyPr spcFirstLastPara="1" wrap="square" lIns="91425" tIns="91425" rIns="91425" bIns="91425" anchor="ctr" anchorCtr="0">
            <a:spAutoFit/>
          </a:bodyPr>
          <a:lstStyle/>
          <a:p>
            <a:pPr marL="0" lvl="0" indent="0" algn="ctr" rtl="0">
              <a:spcBef>
                <a:spcPts val="0"/>
              </a:spcBef>
              <a:spcAft>
                <a:spcPts val="0"/>
              </a:spcAft>
              <a:buNone/>
            </a:pPr>
            <a:r>
              <a:rPr lang="en"/>
              <a:t>References for further reading</a:t>
            </a:r>
            <a:endParaRPr/>
          </a:p>
          <a:p>
            <a:pPr marL="0" lvl="0" indent="0" algn="l" rtl="0">
              <a:spcBef>
                <a:spcPts val="1200"/>
              </a:spcBef>
              <a:spcAft>
                <a:spcPts val="0"/>
              </a:spcAft>
              <a:buClr>
                <a:schemeClr val="hlink"/>
              </a:buClr>
              <a:buSzPts val="1100"/>
              <a:buFont typeface="Arial"/>
              <a:buNone/>
            </a:pPr>
            <a:r>
              <a:rPr lang="en" sz="1100"/>
              <a:t>Rana F, Gormez A, Varghese S. Pharmacological interventions for self-injurious behaviour in adults with intellectual disabilities. Cochrane Review 2013.</a:t>
            </a:r>
            <a:r>
              <a:rPr lang="en" sz="1100">
                <a:uFill>
                  <a:noFill/>
                </a:uFill>
                <a:hlinkClick r:id="rId3"/>
              </a:rPr>
              <a:t> </a:t>
            </a:r>
            <a:r>
              <a:rPr lang="en" sz="1100" u="sng">
                <a:hlinkClick r:id="rId3"/>
              </a:rPr>
              <a:t>PubMed</a:t>
            </a:r>
            <a:endParaRPr sz="1100" u="sng"/>
          </a:p>
          <a:p>
            <a:pPr marL="0" lvl="0" indent="0" algn="l" rtl="0">
              <a:spcBef>
                <a:spcPts val="1200"/>
              </a:spcBef>
              <a:spcAft>
                <a:spcPts val="0"/>
              </a:spcAft>
              <a:buClr>
                <a:schemeClr val="hlink"/>
              </a:buClr>
              <a:buSzPts val="1100"/>
              <a:buFont typeface="Arial"/>
              <a:buNone/>
            </a:pPr>
            <a:r>
              <a:rPr lang="en" sz="1100"/>
              <a:t>McQuire C, Hassiotis A, Harrison B, Pilling S. Pharmacological interventions for challenging behaviour in children with intellectual disabilities: systematic review &amp; meta‐analysis 2015.</a:t>
            </a:r>
            <a:r>
              <a:rPr lang="en" sz="1100">
                <a:uFill>
                  <a:noFill/>
                </a:uFill>
                <a:hlinkClick r:id="rId4"/>
              </a:rPr>
              <a:t> </a:t>
            </a:r>
            <a:r>
              <a:rPr lang="en" sz="1100" u="sng">
                <a:hlinkClick r:id="rId4"/>
              </a:rPr>
              <a:t>PMC</a:t>
            </a:r>
            <a:endParaRPr sz="1100" u="sng"/>
          </a:p>
          <a:p>
            <a:pPr marL="0" lvl="0" indent="0" algn="l" rtl="0">
              <a:spcBef>
                <a:spcPts val="1200"/>
              </a:spcBef>
              <a:spcAft>
                <a:spcPts val="0"/>
              </a:spcAft>
              <a:buNone/>
            </a:pPr>
            <a:r>
              <a:rPr lang="en" sz="1100"/>
              <a:t>Charlot LR, Doerfler LA, McLaren JL. Psychotropic medications use and side-effects in individuals with IDD. J Intellect Disabil Res. 2020.</a:t>
            </a:r>
            <a:r>
              <a:rPr lang="en" sz="1100">
                <a:uFill>
                  <a:noFill/>
                </a:uFill>
                <a:hlinkClick r:id="rId5"/>
              </a:rPr>
              <a:t> </a:t>
            </a:r>
            <a:r>
              <a:rPr lang="en" sz="1100" u="sng">
                <a:hlinkClick r:id="rId5"/>
              </a:rPr>
              <a:t>PubMed</a:t>
            </a:r>
            <a:endParaRPr sz="1100" u="sng"/>
          </a:p>
          <a:p>
            <a:pPr marL="0" lvl="0" indent="0" algn="l" rtl="0">
              <a:spcBef>
                <a:spcPts val="1200"/>
              </a:spcBef>
              <a:spcAft>
                <a:spcPts val="0"/>
              </a:spcAft>
              <a:buNone/>
            </a:pPr>
            <a:r>
              <a:rPr lang="en" sz="1100"/>
              <a:t>Janowsky DS, Shetty M, Barnhill J. Serotonergic antidepressant effects on aggressive, self injurious and destructive/ disruptive behaviours in intellectually disabled adults</a:t>
            </a:r>
            <a:r>
              <a:rPr lang="en" sz="1100" u="sng"/>
              <a:t>. </a:t>
            </a:r>
            <a:r>
              <a:rPr lang="en" sz="1100">
                <a:highlight>
                  <a:schemeClr val="dk1"/>
                </a:highlight>
              </a:rPr>
              <a:t>Int J Neuropsychopharmacol. 2005. Mar;8(1):37-48.</a:t>
            </a:r>
            <a:endParaRPr sz="1100">
              <a:highlight>
                <a:schemeClr val="dk1"/>
              </a:highlight>
            </a:endParaRPr>
          </a:p>
          <a:p>
            <a:pPr marL="0" lvl="0" indent="0" algn="l" rtl="0">
              <a:spcBef>
                <a:spcPts val="1200"/>
              </a:spcBef>
              <a:spcAft>
                <a:spcPts val="0"/>
              </a:spcAft>
              <a:buNone/>
            </a:pPr>
            <a:r>
              <a:rPr lang="en" sz="1100">
                <a:highlight>
                  <a:schemeClr val="dk1"/>
                </a:highlight>
              </a:rPr>
              <a:t>Valdovinos MG, Schieber E, McMahon M. Adverse Side Effects of Psychotropic Medication and Challenging Behavior: Pilot Work Assessing Impact. J Dev Phys Disabil. 2017 Nov 2;29(6):969–982.</a:t>
            </a:r>
            <a:endParaRPr sz="1100">
              <a:highlight>
                <a:schemeClr val="dk1"/>
              </a:highlight>
            </a:endParaRPr>
          </a:p>
          <a:p>
            <a:pPr marL="0" lvl="0" indent="0" algn="l" rtl="0">
              <a:spcBef>
                <a:spcPts val="1200"/>
              </a:spcBef>
              <a:spcAft>
                <a:spcPts val="0"/>
              </a:spcAft>
              <a:buNone/>
            </a:pPr>
            <a:endParaRPr sz="1200">
              <a:highlight>
                <a:schemeClr val="dk1"/>
              </a:highlight>
              <a:latin typeface="Roboto"/>
              <a:ea typeface="Roboto"/>
              <a:cs typeface="Roboto"/>
              <a:sym typeface="Roboto"/>
            </a:endParaRPr>
          </a:p>
          <a:p>
            <a:pPr marL="0" lvl="0" indent="0" algn="l" rtl="0">
              <a:spcBef>
                <a:spcPts val="1200"/>
              </a:spcBef>
              <a:spcAft>
                <a:spcPts val="0"/>
              </a:spcAft>
              <a:buClr>
                <a:schemeClr val="hlink"/>
              </a:buClr>
              <a:buSzPts val="1100"/>
              <a:buFont typeface="Arial"/>
              <a:buNone/>
            </a:pPr>
            <a:endParaRPr sz="1100" u="sng">
              <a:latin typeface="Arial"/>
              <a:ea typeface="Arial"/>
              <a:cs typeface="Arial"/>
              <a:sym typeface="Arial"/>
            </a:endParaRPr>
          </a:p>
          <a:p>
            <a:pPr marL="0" lvl="0" indent="0" algn="l" rtl="0">
              <a:spcBef>
                <a:spcPts val="1200"/>
              </a:spcBef>
              <a:spcAft>
                <a:spcPts val="1200"/>
              </a:spcAft>
              <a:buNone/>
            </a:pPr>
            <a:endParaRPr sz="1950"/>
          </a:p>
        </p:txBody>
      </p:sp>
      <p:sp>
        <p:nvSpPr>
          <p:cNvPr id="379" name="Google Shape;379;p54"/>
          <p:cNvSpPr txBox="1">
            <a:spLocks noGrp="1"/>
          </p:cNvSpPr>
          <p:nvPr>
            <p:ph type="body" idx="3"/>
          </p:nvPr>
        </p:nvSpPr>
        <p:spPr>
          <a:xfrm>
            <a:off x="7087526" y="196725"/>
            <a:ext cx="1933500" cy="209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Medication for Behavior</a:t>
            </a:r>
            <a:endParaRPr/>
          </a:p>
        </p:txBody>
      </p:sp>
    </p:spTree>
  </p:cSld>
  <p:clrMapOvr>
    <a:masterClrMapping/>
  </p:clrMapOvr>
</p:sld>
</file>

<file path=ppt/theme/theme1.xml><?xml version="1.0" encoding="utf-8"?>
<a:theme xmlns:a="http://schemas.openxmlformats.org/drawingml/2006/main" name="Science Presentation">
  <a:themeElements>
    <a:clrScheme name="Simple Light">
      <a:dk1>
        <a:srgbClr val="005088"/>
      </a:dk1>
      <a:lt1>
        <a:srgbClr val="F3F0DF"/>
      </a:lt1>
      <a:dk2>
        <a:srgbClr val="121212"/>
      </a:dk2>
      <a:lt2>
        <a:srgbClr val="D0E0E3"/>
      </a:lt2>
      <a:accent1>
        <a:srgbClr val="11CAA0"/>
      </a:accent1>
      <a:accent2>
        <a:srgbClr val="6D6D6B"/>
      </a:accent2>
      <a:accent3>
        <a:srgbClr val="FFFFFF"/>
      </a:accent3>
      <a:accent4>
        <a:srgbClr val="656839"/>
      </a:accent4>
      <a:accent5>
        <a:srgbClr val="774936"/>
      </a:accent5>
      <a:accent6>
        <a:srgbClr val="C492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23</Slides>
  <Notes>23</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Science Presentation</vt:lpstr>
      <vt:lpstr>Medication for Behaviors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Evidence for Medication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2025-11-03T18:15:39Z</dcterms:modified>
</cp:coreProperties>
</file>