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97" r:id="rId7"/>
    <p:sldId id="292" r:id="rId8"/>
    <p:sldId id="300" r:id="rId9"/>
    <p:sldId id="302" r:id="rId10"/>
    <p:sldId id="304" r:id="rId11"/>
    <p:sldId id="315" r:id="rId12"/>
    <p:sldId id="313" r:id="rId13"/>
    <p:sldId id="303" r:id="rId14"/>
    <p:sldId id="286" r:id="rId15"/>
    <p:sldId id="316" r:id="rId16"/>
    <p:sldId id="306" r:id="rId17"/>
    <p:sldId id="307" r:id="rId18"/>
    <p:sldId id="308" r:id="rId19"/>
    <p:sldId id="309" r:id="rId20"/>
    <p:sldId id="310" r:id="rId21"/>
    <p:sldId id="314" r:id="rId22"/>
    <p:sldId id="31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8C19EB-6ED2-4DBE-A604-9311541832A7}" v="118" dt="2025-11-04T05:51:25.165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82378" autoAdjust="0"/>
  </p:normalViewPr>
  <p:slideViewPr>
    <p:cSldViewPr snapToGrid="0">
      <p:cViewPr varScale="1">
        <p:scale>
          <a:sx n="92" d="100"/>
          <a:sy n="92" d="100"/>
        </p:scale>
        <p:origin x="1236" y="72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Knight" userId="23436886-7a3d-4200-87b4-7e0fa0e410e5" providerId="ADAL" clId="{959C2D31-608B-4F0B-A5D7-E6694E58524B}"/>
    <pc:docChg chg="undo redo custSel addSld delSld modSld sldOrd">
      <pc:chgData name="Jennifer Knight" userId="23436886-7a3d-4200-87b4-7e0fa0e410e5" providerId="ADAL" clId="{959C2D31-608B-4F0B-A5D7-E6694E58524B}" dt="2025-11-04T13:41:21.404" v="10189" actId="20577"/>
      <pc:docMkLst>
        <pc:docMk/>
      </pc:docMkLst>
      <pc:sldChg chg="modSp mod">
        <pc:chgData name="Jennifer Knight" userId="23436886-7a3d-4200-87b4-7e0fa0e410e5" providerId="ADAL" clId="{959C2D31-608B-4F0B-A5D7-E6694E58524B}" dt="2025-10-21T17:45:43.413" v="0" actId="1076"/>
        <pc:sldMkLst>
          <pc:docMk/>
          <pc:sldMk cId="2259308896" sldId="256"/>
        </pc:sldMkLst>
        <pc:picChg chg="mod">
          <ac:chgData name="Jennifer Knight" userId="23436886-7a3d-4200-87b4-7e0fa0e410e5" providerId="ADAL" clId="{959C2D31-608B-4F0B-A5D7-E6694E58524B}" dt="2025-10-21T17:45:43.413" v="0" actId="1076"/>
          <ac:picMkLst>
            <pc:docMk/>
            <pc:sldMk cId="2259308896" sldId="256"/>
            <ac:picMk id="6" creationId="{65C2D5A7-74DC-4AAD-957C-9605B247D8F7}"/>
          </ac:picMkLst>
        </pc:picChg>
      </pc:sldChg>
      <pc:sldChg chg="modSp mod">
        <pc:chgData name="Jennifer Knight" userId="23436886-7a3d-4200-87b4-7e0fa0e410e5" providerId="ADAL" clId="{959C2D31-608B-4F0B-A5D7-E6694E58524B}" dt="2025-10-27T23:59:56.550" v="23" actId="113"/>
        <pc:sldMkLst>
          <pc:docMk/>
          <pc:sldMk cId="1325608595" sldId="257"/>
        </pc:sldMkLst>
        <pc:spChg chg="mod">
          <ac:chgData name="Jennifer Knight" userId="23436886-7a3d-4200-87b4-7e0fa0e410e5" providerId="ADAL" clId="{959C2D31-608B-4F0B-A5D7-E6694E58524B}" dt="2025-10-27T23:59:38.999" v="17" actId="14100"/>
          <ac:spMkLst>
            <pc:docMk/>
            <pc:sldMk cId="1325608595" sldId="257"/>
            <ac:spMk id="2" creationId="{912DF434-28DB-4621-A497-D62C41CE0419}"/>
          </ac:spMkLst>
        </pc:spChg>
        <pc:spChg chg="mod">
          <ac:chgData name="Jennifer Knight" userId="23436886-7a3d-4200-87b4-7e0fa0e410e5" providerId="ADAL" clId="{959C2D31-608B-4F0B-A5D7-E6694E58524B}" dt="2025-10-27T23:59:56.550" v="23" actId="113"/>
          <ac:spMkLst>
            <pc:docMk/>
            <pc:sldMk cId="1325608595" sldId="257"/>
            <ac:spMk id="3" creationId="{22788C46-D0BC-4307-AE55-7601A139E7CB}"/>
          </ac:spMkLst>
        </pc:spChg>
      </pc:sldChg>
      <pc:sldChg chg="addSp delSp modSp mod ord modNotesTx">
        <pc:chgData name="Jennifer Knight" userId="23436886-7a3d-4200-87b4-7e0fa0e410e5" providerId="ADAL" clId="{959C2D31-608B-4F0B-A5D7-E6694E58524B}" dt="2025-11-04T03:03:33.219" v="9991" actId="20577"/>
        <pc:sldMkLst>
          <pc:docMk/>
          <pc:sldMk cId="3662677160" sldId="286"/>
        </pc:sldMkLst>
        <pc:spChg chg="mod">
          <ac:chgData name="Jennifer Knight" userId="23436886-7a3d-4200-87b4-7e0fa0e410e5" providerId="ADAL" clId="{959C2D31-608B-4F0B-A5D7-E6694E58524B}" dt="2025-10-28T00:14:55.846" v="144" actId="6549"/>
          <ac:spMkLst>
            <pc:docMk/>
            <pc:sldMk cId="3662677160" sldId="286"/>
            <ac:spMk id="2" creationId="{6F148DD4-4828-CE87-0C5C-42BE175E8DA5}"/>
          </ac:spMkLst>
        </pc:spChg>
        <pc:spChg chg="add mod">
          <ac:chgData name="Jennifer Knight" userId="23436886-7a3d-4200-87b4-7e0fa0e410e5" providerId="ADAL" clId="{959C2D31-608B-4F0B-A5D7-E6694E58524B}" dt="2025-11-03T06:39:14.756" v="7452" actId="1076"/>
          <ac:spMkLst>
            <pc:docMk/>
            <pc:sldMk cId="3662677160" sldId="286"/>
            <ac:spMk id="5" creationId="{D102FD07-FAEB-A383-A74A-8D0CB61CCE69}"/>
          </ac:spMkLst>
        </pc:spChg>
        <pc:spChg chg="add mod">
          <ac:chgData name="Jennifer Knight" userId="23436886-7a3d-4200-87b4-7e0fa0e410e5" providerId="ADAL" clId="{959C2D31-608B-4F0B-A5D7-E6694E58524B}" dt="2025-11-03T08:05:59.399" v="8138" actId="1076"/>
          <ac:spMkLst>
            <pc:docMk/>
            <pc:sldMk cId="3662677160" sldId="286"/>
            <ac:spMk id="6" creationId="{F1487347-9AF8-2FE3-8D58-737FB01FB5CA}"/>
          </ac:spMkLst>
        </pc:spChg>
        <pc:spChg chg="add del mod">
          <ac:chgData name="Jennifer Knight" userId="23436886-7a3d-4200-87b4-7e0fa0e410e5" providerId="ADAL" clId="{959C2D31-608B-4F0B-A5D7-E6694E58524B}" dt="2025-11-03T08:04:13.241" v="8125" actId="478"/>
          <ac:spMkLst>
            <pc:docMk/>
            <pc:sldMk cId="3662677160" sldId="286"/>
            <ac:spMk id="7" creationId="{1C5E5D32-4D58-C0FB-D33C-7453B3F49EC3}"/>
          </ac:spMkLst>
        </pc:spChg>
        <pc:spChg chg="add del mod">
          <ac:chgData name="Jennifer Knight" userId="23436886-7a3d-4200-87b4-7e0fa0e410e5" providerId="ADAL" clId="{959C2D31-608B-4F0B-A5D7-E6694E58524B}" dt="2025-11-03T08:04:18.001" v="8126" actId="478"/>
          <ac:spMkLst>
            <pc:docMk/>
            <pc:sldMk cId="3662677160" sldId="286"/>
            <ac:spMk id="8" creationId="{6BA50EC6-D295-2263-D259-45EDD17A37D1}"/>
          </ac:spMkLst>
        </pc:spChg>
        <pc:spChg chg="add mod">
          <ac:chgData name="Jennifer Knight" userId="23436886-7a3d-4200-87b4-7e0fa0e410e5" providerId="ADAL" clId="{959C2D31-608B-4F0B-A5D7-E6694E58524B}" dt="2025-11-03T06:42:23.741" v="7587" actId="14100"/>
          <ac:spMkLst>
            <pc:docMk/>
            <pc:sldMk cId="3662677160" sldId="286"/>
            <ac:spMk id="9" creationId="{658BE7D3-91BF-6094-1E69-C14903014D09}"/>
          </ac:spMkLst>
        </pc:spChg>
        <pc:spChg chg="add del mod">
          <ac:chgData name="Jennifer Knight" userId="23436886-7a3d-4200-87b4-7e0fa0e410e5" providerId="ADAL" clId="{959C2D31-608B-4F0B-A5D7-E6694E58524B}" dt="2025-11-03T08:04:07.998" v="8124" actId="478"/>
          <ac:spMkLst>
            <pc:docMk/>
            <pc:sldMk cId="3662677160" sldId="286"/>
            <ac:spMk id="11" creationId="{01701EE4-3530-3C7E-03E2-5F86152EFD89}"/>
          </ac:spMkLst>
        </pc:spChg>
      </pc:sldChg>
      <pc:sldChg chg="del">
        <pc:chgData name="Jennifer Knight" userId="23436886-7a3d-4200-87b4-7e0fa0e410e5" providerId="ADAL" clId="{959C2D31-608B-4F0B-A5D7-E6694E58524B}" dt="2025-11-04T03:12:46.093" v="9995" actId="47"/>
        <pc:sldMkLst>
          <pc:docMk/>
          <pc:sldMk cId="779750606" sldId="288"/>
        </pc:sldMkLst>
      </pc:sldChg>
      <pc:sldChg chg="del">
        <pc:chgData name="Jennifer Knight" userId="23436886-7a3d-4200-87b4-7e0fa0e410e5" providerId="ADAL" clId="{959C2D31-608B-4F0B-A5D7-E6694E58524B}" dt="2025-11-04T03:12:31.994" v="9993" actId="47"/>
        <pc:sldMkLst>
          <pc:docMk/>
          <pc:sldMk cId="2529338794" sldId="289"/>
        </pc:sldMkLst>
      </pc:sldChg>
      <pc:sldChg chg="addSp delSp modSp del mod ord">
        <pc:chgData name="Jennifer Knight" userId="23436886-7a3d-4200-87b4-7e0fa0e410e5" providerId="ADAL" clId="{959C2D31-608B-4F0B-A5D7-E6694E58524B}" dt="2025-11-04T03:12:28.565" v="9992" actId="47"/>
        <pc:sldMkLst>
          <pc:docMk/>
          <pc:sldMk cId="1265939620" sldId="290"/>
        </pc:sldMkLst>
      </pc:sldChg>
      <pc:sldChg chg="del">
        <pc:chgData name="Jennifer Knight" userId="23436886-7a3d-4200-87b4-7e0fa0e410e5" providerId="ADAL" clId="{959C2D31-608B-4F0B-A5D7-E6694E58524B}" dt="2025-11-04T03:12:56.508" v="9997" actId="47"/>
        <pc:sldMkLst>
          <pc:docMk/>
          <pc:sldMk cId="2652102883" sldId="291"/>
        </pc:sldMkLst>
      </pc:sldChg>
      <pc:sldChg chg="del">
        <pc:chgData name="Jennifer Knight" userId="23436886-7a3d-4200-87b4-7e0fa0e410e5" providerId="ADAL" clId="{959C2D31-608B-4F0B-A5D7-E6694E58524B}" dt="2025-10-28T00:15:51.112" v="146" actId="2696"/>
        <pc:sldMkLst>
          <pc:docMk/>
          <pc:sldMk cId="362649583" sldId="292"/>
        </pc:sldMkLst>
      </pc:sldChg>
      <pc:sldChg chg="addSp delSp modSp add mod">
        <pc:chgData name="Jennifer Knight" userId="23436886-7a3d-4200-87b4-7e0fa0e410e5" providerId="ADAL" clId="{959C2D31-608B-4F0B-A5D7-E6694E58524B}" dt="2025-11-03T00:28:56.680" v="3727" actId="1076"/>
        <pc:sldMkLst>
          <pc:docMk/>
          <pc:sldMk cId="4229749096" sldId="292"/>
        </pc:sldMkLst>
        <pc:spChg chg="mod">
          <ac:chgData name="Jennifer Knight" userId="23436886-7a3d-4200-87b4-7e0fa0e410e5" providerId="ADAL" clId="{959C2D31-608B-4F0B-A5D7-E6694E58524B}" dt="2025-10-28T00:40:14.008" v="400" actId="403"/>
          <ac:spMkLst>
            <pc:docMk/>
            <pc:sldMk cId="4229749096" sldId="292"/>
            <ac:spMk id="2" creationId="{E97EF58C-138C-55F4-DA77-4C3F06C81A1C}"/>
          </ac:spMkLst>
        </pc:spChg>
        <pc:spChg chg="mod">
          <ac:chgData name="Jennifer Knight" userId="23436886-7a3d-4200-87b4-7e0fa0e410e5" providerId="ADAL" clId="{959C2D31-608B-4F0B-A5D7-E6694E58524B}" dt="2025-10-28T00:38:59.350" v="394" actId="27636"/>
          <ac:spMkLst>
            <pc:docMk/>
            <pc:sldMk cId="4229749096" sldId="292"/>
            <ac:spMk id="3" creationId="{9B5DDE7C-335B-FD23-E1E6-CDCB99B7878C}"/>
          </ac:spMkLst>
        </pc:spChg>
        <pc:picChg chg="add mod">
          <ac:chgData name="Jennifer Knight" userId="23436886-7a3d-4200-87b4-7e0fa0e410e5" providerId="ADAL" clId="{959C2D31-608B-4F0B-A5D7-E6694E58524B}" dt="2025-11-03T00:28:56.680" v="3727" actId="1076"/>
          <ac:picMkLst>
            <pc:docMk/>
            <pc:sldMk cId="4229749096" sldId="292"/>
            <ac:picMk id="10" creationId="{FDDE63A5-FD28-F891-99BA-EC7EB6F1019F}"/>
          </ac:picMkLst>
        </pc:picChg>
      </pc:sldChg>
      <pc:sldChg chg="del">
        <pc:chgData name="Jennifer Knight" userId="23436886-7a3d-4200-87b4-7e0fa0e410e5" providerId="ADAL" clId="{959C2D31-608B-4F0B-A5D7-E6694E58524B}" dt="2025-11-04T03:13:54.655" v="10000" actId="47"/>
        <pc:sldMkLst>
          <pc:docMk/>
          <pc:sldMk cId="853261029" sldId="294"/>
        </pc:sldMkLst>
      </pc:sldChg>
      <pc:sldChg chg="del">
        <pc:chgData name="Jennifer Knight" userId="23436886-7a3d-4200-87b4-7e0fa0e410e5" providerId="ADAL" clId="{959C2D31-608B-4F0B-A5D7-E6694E58524B}" dt="2025-11-04T03:13:52.151" v="9999" actId="47"/>
        <pc:sldMkLst>
          <pc:docMk/>
          <pc:sldMk cId="907915534" sldId="295"/>
        </pc:sldMkLst>
      </pc:sldChg>
      <pc:sldChg chg="del">
        <pc:chgData name="Jennifer Knight" userId="23436886-7a3d-4200-87b4-7e0fa0e410e5" providerId="ADAL" clId="{959C2D31-608B-4F0B-A5D7-E6694E58524B}" dt="2025-11-04T03:13:57.545" v="10002" actId="47"/>
        <pc:sldMkLst>
          <pc:docMk/>
          <pc:sldMk cId="1609673525" sldId="296"/>
        </pc:sldMkLst>
      </pc:sldChg>
      <pc:sldChg chg="modSp add mod">
        <pc:chgData name="Jennifer Knight" userId="23436886-7a3d-4200-87b4-7e0fa0e410e5" providerId="ADAL" clId="{959C2D31-608B-4F0B-A5D7-E6694E58524B}" dt="2025-10-28T00:14:44.254" v="143" actId="14100"/>
        <pc:sldMkLst>
          <pc:docMk/>
          <pc:sldMk cId="1414611124" sldId="297"/>
        </pc:sldMkLst>
        <pc:spChg chg="mod">
          <ac:chgData name="Jennifer Knight" userId="23436886-7a3d-4200-87b4-7e0fa0e410e5" providerId="ADAL" clId="{959C2D31-608B-4F0B-A5D7-E6694E58524B}" dt="2025-10-28T00:14:18.097" v="140" actId="20577"/>
          <ac:spMkLst>
            <pc:docMk/>
            <pc:sldMk cId="1414611124" sldId="297"/>
            <ac:spMk id="2" creationId="{12EAA093-E00B-31E9-0A13-71142E30E57C}"/>
          </ac:spMkLst>
        </pc:spChg>
        <pc:spChg chg="mod">
          <ac:chgData name="Jennifer Knight" userId="23436886-7a3d-4200-87b4-7e0fa0e410e5" providerId="ADAL" clId="{959C2D31-608B-4F0B-A5D7-E6694E58524B}" dt="2025-10-28T00:14:44.254" v="143" actId="14100"/>
          <ac:spMkLst>
            <pc:docMk/>
            <pc:sldMk cId="1414611124" sldId="297"/>
            <ac:spMk id="5" creationId="{B18C1C89-A5B6-B1B1-3FBB-1054885BD0FE}"/>
          </ac:spMkLst>
        </pc:spChg>
      </pc:sldChg>
      <pc:sldChg chg="addSp delSp modSp del mod">
        <pc:chgData name="Jennifer Knight" userId="23436886-7a3d-4200-87b4-7e0fa0e410e5" providerId="ADAL" clId="{959C2D31-608B-4F0B-A5D7-E6694E58524B}" dt="2025-10-28T00:13:34.586" v="124" actId="2696"/>
        <pc:sldMkLst>
          <pc:docMk/>
          <pc:sldMk cId="4117153350" sldId="297"/>
        </pc:sldMkLst>
      </pc:sldChg>
      <pc:sldChg chg="del">
        <pc:chgData name="Jennifer Knight" userId="23436886-7a3d-4200-87b4-7e0fa0e410e5" providerId="ADAL" clId="{959C2D31-608B-4F0B-A5D7-E6694E58524B}" dt="2025-11-04T03:13:56.282" v="10001" actId="47"/>
        <pc:sldMkLst>
          <pc:docMk/>
          <pc:sldMk cId="1678163377" sldId="298"/>
        </pc:sldMkLst>
      </pc:sldChg>
      <pc:sldChg chg="add del">
        <pc:chgData name="Jennifer Knight" userId="23436886-7a3d-4200-87b4-7e0fa0e410e5" providerId="ADAL" clId="{959C2D31-608B-4F0B-A5D7-E6694E58524B}" dt="2025-11-04T03:12:59.111" v="9998" actId="47"/>
        <pc:sldMkLst>
          <pc:docMk/>
          <pc:sldMk cId="839568545" sldId="299"/>
        </pc:sldMkLst>
      </pc:sldChg>
      <pc:sldChg chg="addSp delSp modSp add mod ord modNotesTx">
        <pc:chgData name="Jennifer Knight" userId="23436886-7a3d-4200-87b4-7e0fa0e410e5" providerId="ADAL" clId="{959C2D31-608B-4F0B-A5D7-E6694E58524B}" dt="2025-11-04T06:05:53.544" v="10124" actId="20577"/>
        <pc:sldMkLst>
          <pc:docMk/>
          <pc:sldMk cId="2561385423" sldId="300"/>
        </pc:sldMkLst>
        <pc:spChg chg="mod">
          <ac:chgData name="Jennifer Knight" userId="23436886-7a3d-4200-87b4-7e0fa0e410e5" providerId="ADAL" clId="{959C2D31-608B-4F0B-A5D7-E6694E58524B}" dt="2025-10-28T01:27:27.977" v="2010" actId="12"/>
          <ac:spMkLst>
            <pc:docMk/>
            <pc:sldMk cId="2561385423" sldId="300"/>
            <ac:spMk id="3" creationId="{3AA0EA4A-E936-D63F-5B9D-2819A51407BA}"/>
          </ac:spMkLst>
        </pc:spChg>
        <pc:spChg chg="mod">
          <ac:chgData name="Jennifer Knight" userId="23436886-7a3d-4200-87b4-7e0fa0e410e5" providerId="ADAL" clId="{959C2D31-608B-4F0B-A5D7-E6694E58524B}" dt="2025-10-28T01:26:54.211" v="2004" actId="1076"/>
          <ac:spMkLst>
            <pc:docMk/>
            <pc:sldMk cId="2561385423" sldId="300"/>
            <ac:spMk id="6" creationId="{45482D99-EBEA-3BB8-343D-7202858F41B3}"/>
          </ac:spMkLst>
        </pc:spChg>
      </pc:sldChg>
      <pc:sldChg chg="add del">
        <pc:chgData name="Jennifer Knight" userId="23436886-7a3d-4200-87b4-7e0fa0e410e5" providerId="ADAL" clId="{959C2D31-608B-4F0B-A5D7-E6694E58524B}" dt="2025-11-04T03:12:52.769" v="9996" actId="47"/>
        <pc:sldMkLst>
          <pc:docMk/>
          <pc:sldMk cId="2104521801" sldId="301"/>
        </pc:sldMkLst>
      </pc:sldChg>
      <pc:sldChg chg="modSp add mod">
        <pc:chgData name="Jennifer Knight" userId="23436886-7a3d-4200-87b4-7e0fa0e410e5" providerId="ADAL" clId="{959C2D31-608B-4F0B-A5D7-E6694E58524B}" dt="2025-11-04T04:13:07.803" v="10038" actId="27636"/>
        <pc:sldMkLst>
          <pc:docMk/>
          <pc:sldMk cId="2102586742" sldId="302"/>
        </pc:sldMkLst>
        <pc:spChg chg="mod">
          <ac:chgData name="Jennifer Knight" userId="23436886-7a3d-4200-87b4-7e0fa0e410e5" providerId="ADAL" clId="{959C2D31-608B-4F0B-A5D7-E6694E58524B}" dt="2025-11-04T04:13:07.803" v="10038" actId="27636"/>
          <ac:spMkLst>
            <pc:docMk/>
            <pc:sldMk cId="2102586742" sldId="302"/>
            <ac:spMk id="3" creationId="{01F01B4A-9A7F-ABFF-38FA-D81CB1A8CF2A}"/>
          </ac:spMkLst>
        </pc:spChg>
        <pc:spChg chg="mod">
          <ac:chgData name="Jennifer Knight" userId="23436886-7a3d-4200-87b4-7e0fa0e410e5" providerId="ADAL" clId="{959C2D31-608B-4F0B-A5D7-E6694E58524B}" dt="2025-10-28T01:28:53.031" v="2030" actId="1076"/>
          <ac:spMkLst>
            <pc:docMk/>
            <pc:sldMk cId="2102586742" sldId="302"/>
            <ac:spMk id="6" creationId="{CAAD6206-57FD-0ECC-55F2-EFB355164EE8}"/>
          </ac:spMkLst>
        </pc:spChg>
      </pc:sldChg>
      <pc:sldChg chg="addSp delSp modSp new mod ord modClrScheme chgLayout">
        <pc:chgData name="Jennifer Knight" userId="23436886-7a3d-4200-87b4-7e0fa0e410e5" providerId="ADAL" clId="{959C2D31-608B-4F0B-A5D7-E6694E58524B}" dt="2025-11-04T03:25:36.778" v="10018" actId="1076"/>
        <pc:sldMkLst>
          <pc:docMk/>
          <pc:sldMk cId="3678680762" sldId="303"/>
        </pc:sldMkLst>
        <pc:spChg chg="mod">
          <ac:chgData name="Jennifer Knight" userId="23436886-7a3d-4200-87b4-7e0fa0e410e5" providerId="ADAL" clId="{959C2D31-608B-4F0B-A5D7-E6694E58524B}" dt="2025-11-03T00:27:53.466" v="3722" actId="26606"/>
          <ac:spMkLst>
            <pc:docMk/>
            <pc:sldMk cId="3678680762" sldId="303"/>
            <ac:spMk id="2" creationId="{AD7DCE15-1076-0EA0-D1EA-AC31F8AF11A0}"/>
          </ac:spMkLst>
        </pc:spChg>
        <pc:spChg chg="del">
          <ac:chgData name="Jennifer Knight" userId="23436886-7a3d-4200-87b4-7e0fa0e410e5" providerId="ADAL" clId="{959C2D31-608B-4F0B-A5D7-E6694E58524B}" dt="2025-11-03T00:27:53.466" v="3722" actId="26606"/>
          <ac:spMkLst>
            <pc:docMk/>
            <pc:sldMk cId="3678680762" sldId="303"/>
            <ac:spMk id="3" creationId="{50222912-42DE-8D61-A55B-DE76875DB84D}"/>
          </ac:spMkLst>
        </pc:spChg>
        <pc:spChg chg="del">
          <ac:chgData name="Jennifer Knight" userId="23436886-7a3d-4200-87b4-7e0fa0e410e5" providerId="ADAL" clId="{959C2D31-608B-4F0B-A5D7-E6694E58524B}" dt="2025-11-03T00:27:53.466" v="3722" actId="26606"/>
          <ac:spMkLst>
            <pc:docMk/>
            <pc:sldMk cId="3678680762" sldId="303"/>
            <ac:spMk id="4" creationId="{34772456-56DA-EF94-E8D0-04E6219578D4}"/>
          </ac:spMkLst>
        </pc:spChg>
        <pc:spChg chg="add mod">
          <ac:chgData name="Jennifer Knight" userId="23436886-7a3d-4200-87b4-7e0fa0e410e5" providerId="ADAL" clId="{959C2D31-608B-4F0B-A5D7-E6694E58524B}" dt="2025-11-03T05:32:58.006" v="6713" actId="20577"/>
          <ac:spMkLst>
            <pc:docMk/>
            <pc:sldMk cId="3678680762" sldId="303"/>
            <ac:spMk id="9" creationId="{B4F5EEBA-C3E4-C344-FB3B-3B125436E910}"/>
          </ac:spMkLst>
        </pc:spChg>
        <pc:picChg chg="add mod modCrop">
          <ac:chgData name="Jennifer Knight" userId="23436886-7a3d-4200-87b4-7e0fa0e410e5" providerId="ADAL" clId="{959C2D31-608B-4F0B-A5D7-E6694E58524B}" dt="2025-11-04T03:25:36.778" v="10018" actId="1076"/>
          <ac:picMkLst>
            <pc:docMk/>
            <pc:sldMk cId="3678680762" sldId="303"/>
            <ac:picMk id="5" creationId="{CE3BD235-6995-3E8C-CBE6-2A2B9FA4ACD1}"/>
          </ac:picMkLst>
        </pc:picChg>
      </pc:sldChg>
      <pc:sldChg chg="addSp delSp modSp new mod modClrScheme chgLayout">
        <pc:chgData name="Jennifer Knight" userId="23436886-7a3d-4200-87b4-7e0fa0e410e5" providerId="ADAL" clId="{959C2D31-608B-4F0B-A5D7-E6694E58524B}" dt="2025-11-03T01:43:00.361" v="3945" actId="1076"/>
        <pc:sldMkLst>
          <pc:docMk/>
          <pc:sldMk cId="1879893781" sldId="304"/>
        </pc:sldMkLst>
        <pc:spChg chg="add mod ord">
          <ac:chgData name="Jennifer Knight" userId="23436886-7a3d-4200-87b4-7e0fa0e410e5" providerId="ADAL" clId="{959C2D31-608B-4F0B-A5D7-E6694E58524B}" dt="2025-11-03T01:43:00.361" v="3945" actId="1076"/>
          <ac:spMkLst>
            <pc:docMk/>
            <pc:sldMk cId="1879893781" sldId="304"/>
            <ac:spMk id="5" creationId="{98BDAF76-2DD0-A4BF-07FC-2CF53BF4C86D}"/>
          </ac:spMkLst>
        </pc:spChg>
        <pc:spChg chg="add del mod ord">
          <ac:chgData name="Jennifer Knight" userId="23436886-7a3d-4200-87b4-7e0fa0e410e5" providerId="ADAL" clId="{959C2D31-608B-4F0B-A5D7-E6694E58524B}" dt="2025-11-03T01:41:29.527" v="3890" actId="478"/>
          <ac:spMkLst>
            <pc:docMk/>
            <pc:sldMk cId="1879893781" sldId="304"/>
            <ac:spMk id="6" creationId="{EAACE6ED-19BA-7EFC-6129-CCDA65F0D9D3}"/>
          </ac:spMkLst>
        </pc:spChg>
      </pc:sldChg>
      <pc:sldChg chg="add del">
        <pc:chgData name="Jennifer Knight" userId="23436886-7a3d-4200-87b4-7e0fa0e410e5" providerId="ADAL" clId="{959C2D31-608B-4F0B-A5D7-E6694E58524B}" dt="2025-11-04T03:12:37.736" v="9994" actId="47"/>
        <pc:sldMkLst>
          <pc:docMk/>
          <pc:sldMk cId="2117700895" sldId="305"/>
        </pc:sldMkLst>
      </pc:sldChg>
      <pc:sldChg chg="addSp delSp modSp add del mod">
        <pc:chgData name="Jennifer Knight" userId="23436886-7a3d-4200-87b4-7e0fa0e410e5" providerId="ADAL" clId="{959C2D31-608B-4F0B-A5D7-E6694E58524B}" dt="2025-11-04T05:51:47.962" v="10090" actId="21"/>
        <pc:sldMkLst>
          <pc:docMk/>
          <pc:sldMk cId="1546670887" sldId="306"/>
        </pc:sldMkLst>
        <pc:spChg chg="del mod">
          <ac:chgData name="Jennifer Knight" userId="23436886-7a3d-4200-87b4-7e0fa0e410e5" providerId="ADAL" clId="{959C2D31-608B-4F0B-A5D7-E6694E58524B}" dt="2025-11-03T06:28:54.967" v="7266" actId="478"/>
          <ac:spMkLst>
            <pc:docMk/>
            <pc:sldMk cId="1546670887" sldId="306"/>
            <ac:spMk id="2" creationId="{8C9FD53E-7787-7E85-E8E1-F38015C65125}"/>
          </ac:spMkLst>
        </pc:spChg>
        <pc:spChg chg="add mod">
          <ac:chgData name="Jennifer Knight" userId="23436886-7a3d-4200-87b4-7e0fa0e410e5" providerId="ADAL" clId="{959C2D31-608B-4F0B-A5D7-E6694E58524B}" dt="2025-11-03T06:02:56.272" v="6975" actId="14100"/>
          <ac:spMkLst>
            <pc:docMk/>
            <pc:sldMk cId="1546670887" sldId="306"/>
            <ac:spMk id="3" creationId="{BFC9CAC2-3A3D-DF78-8DFD-34954003CCBF}"/>
          </ac:spMkLst>
        </pc:spChg>
        <pc:spChg chg="add mod">
          <ac:chgData name="Jennifer Knight" userId="23436886-7a3d-4200-87b4-7e0fa0e410e5" providerId="ADAL" clId="{959C2D31-608B-4F0B-A5D7-E6694E58524B}" dt="2025-11-03T06:52:30.864" v="7666" actId="20577"/>
          <ac:spMkLst>
            <pc:docMk/>
            <pc:sldMk cId="1546670887" sldId="306"/>
            <ac:spMk id="4" creationId="{7F69CBDC-FFBE-51CA-5689-A2E4D7BA7E52}"/>
          </ac:spMkLst>
        </pc:spChg>
        <pc:spChg chg="mod">
          <ac:chgData name="Jennifer Knight" userId="23436886-7a3d-4200-87b4-7e0fa0e410e5" providerId="ADAL" clId="{959C2D31-608B-4F0B-A5D7-E6694E58524B}" dt="2025-11-03T06:04:50.464" v="6992" actId="14100"/>
          <ac:spMkLst>
            <pc:docMk/>
            <pc:sldMk cId="1546670887" sldId="306"/>
            <ac:spMk id="5" creationId="{957FBA6A-D530-6E09-A13D-5E81EAB35001}"/>
          </ac:spMkLst>
        </pc:spChg>
        <pc:spChg chg="add del mod">
          <ac:chgData name="Jennifer Knight" userId="23436886-7a3d-4200-87b4-7e0fa0e410e5" providerId="ADAL" clId="{959C2D31-608B-4F0B-A5D7-E6694E58524B}" dt="2025-11-03T06:33:10.823" v="7299" actId="478"/>
          <ac:spMkLst>
            <pc:docMk/>
            <pc:sldMk cId="1546670887" sldId="306"/>
            <ac:spMk id="6" creationId="{B482CA0C-4DF4-FFB7-EFF6-D2BA0BE22BAA}"/>
          </ac:spMkLst>
        </pc:spChg>
        <pc:spChg chg="add del mod">
          <ac:chgData name="Jennifer Knight" userId="23436886-7a3d-4200-87b4-7e0fa0e410e5" providerId="ADAL" clId="{959C2D31-608B-4F0B-A5D7-E6694E58524B}" dt="2025-11-03T06:24:05.299" v="7223" actId="478"/>
          <ac:spMkLst>
            <pc:docMk/>
            <pc:sldMk cId="1546670887" sldId="306"/>
            <ac:spMk id="7" creationId="{1A54291C-87E4-D3D2-7D41-D8AE74560177}"/>
          </ac:spMkLst>
        </pc:spChg>
        <pc:spChg chg="add mod">
          <ac:chgData name="Jennifer Knight" userId="23436886-7a3d-4200-87b4-7e0fa0e410e5" providerId="ADAL" clId="{959C2D31-608B-4F0B-A5D7-E6694E58524B}" dt="2025-11-03T07:33:23.061" v="7840" actId="1076"/>
          <ac:spMkLst>
            <pc:docMk/>
            <pc:sldMk cId="1546670887" sldId="306"/>
            <ac:spMk id="8" creationId="{27C1F77E-3203-AF91-FE02-B628653515A6}"/>
          </ac:spMkLst>
        </pc:spChg>
        <pc:spChg chg="add mod">
          <ac:chgData name="Jennifer Knight" userId="23436886-7a3d-4200-87b4-7e0fa0e410e5" providerId="ADAL" clId="{959C2D31-608B-4F0B-A5D7-E6694E58524B}" dt="2025-11-03T07:33:38.576" v="7841" actId="33524"/>
          <ac:spMkLst>
            <pc:docMk/>
            <pc:sldMk cId="1546670887" sldId="306"/>
            <ac:spMk id="9" creationId="{34AF030B-D3FA-EDF6-3781-41A88CE56E93}"/>
          </ac:spMkLst>
        </pc:spChg>
        <pc:spChg chg="add del mod">
          <ac:chgData name="Jennifer Knight" userId="23436886-7a3d-4200-87b4-7e0fa0e410e5" providerId="ADAL" clId="{959C2D31-608B-4F0B-A5D7-E6694E58524B}" dt="2025-11-03T06:28:59.572" v="7267" actId="478"/>
          <ac:spMkLst>
            <pc:docMk/>
            <pc:sldMk cId="1546670887" sldId="306"/>
            <ac:spMk id="11" creationId="{5C7E3093-F4DD-56AF-2F01-345C5FC81BFC}"/>
          </ac:spMkLst>
        </pc:spChg>
        <pc:picChg chg="add del mod">
          <ac:chgData name="Jennifer Knight" userId="23436886-7a3d-4200-87b4-7e0fa0e410e5" providerId="ADAL" clId="{959C2D31-608B-4F0B-A5D7-E6694E58524B}" dt="2025-11-04T04:15:58.753" v="10041" actId="478"/>
          <ac:picMkLst>
            <pc:docMk/>
            <pc:sldMk cId="1546670887" sldId="306"/>
            <ac:picMk id="12" creationId="{6EBFFE8F-994D-3886-1018-B82BA7AE9849}"/>
          </ac:picMkLst>
        </pc:picChg>
        <pc:picChg chg="add del mod modCrop">
          <ac:chgData name="Jennifer Knight" userId="23436886-7a3d-4200-87b4-7e0fa0e410e5" providerId="ADAL" clId="{959C2D31-608B-4F0B-A5D7-E6694E58524B}" dt="2025-11-04T05:51:47.962" v="10090" actId="21"/>
          <ac:picMkLst>
            <pc:docMk/>
            <pc:sldMk cId="1546670887" sldId="306"/>
            <ac:picMk id="13" creationId="{2D0A18F8-8ACC-93EE-29C5-4D9D78A7EA11}"/>
          </ac:picMkLst>
        </pc:picChg>
        <pc:picChg chg="add del">
          <ac:chgData name="Jennifer Knight" userId="23436886-7a3d-4200-87b4-7e0fa0e410e5" providerId="ADAL" clId="{959C2D31-608B-4F0B-A5D7-E6694E58524B}" dt="2025-11-04T05:50:16.019" v="10085" actId="478"/>
          <ac:picMkLst>
            <pc:docMk/>
            <pc:sldMk cId="1546670887" sldId="306"/>
            <ac:picMk id="14" creationId="{76FFE2E9-1BEF-ACC9-9E19-182F5F0B1ADA}"/>
          </ac:picMkLst>
        </pc:picChg>
        <pc:picChg chg="add mod">
          <ac:chgData name="Jennifer Knight" userId="23436886-7a3d-4200-87b4-7e0fa0e410e5" providerId="ADAL" clId="{959C2D31-608B-4F0B-A5D7-E6694E58524B}" dt="2025-11-04T05:51:35.999" v="10089" actId="1076"/>
          <ac:picMkLst>
            <pc:docMk/>
            <pc:sldMk cId="1546670887" sldId="306"/>
            <ac:picMk id="15" creationId="{79B9B431-8218-8888-10B7-5A1AD1486B88}"/>
          </ac:picMkLst>
        </pc:picChg>
      </pc:sldChg>
      <pc:sldChg chg="addSp delSp modSp add del mod">
        <pc:chgData name="Jennifer Knight" userId="23436886-7a3d-4200-87b4-7e0fa0e410e5" providerId="ADAL" clId="{959C2D31-608B-4F0B-A5D7-E6694E58524B}" dt="2025-11-04T13:38:12.956" v="10140" actId="6549"/>
        <pc:sldMkLst>
          <pc:docMk/>
          <pc:sldMk cId="3640208452" sldId="307"/>
        </pc:sldMkLst>
        <pc:spChg chg="del">
          <ac:chgData name="Jennifer Knight" userId="23436886-7a3d-4200-87b4-7e0fa0e410e5" providerId="ADAL" clId="{959C2D31-608B-4F0B-A5D7-E6694E58524B}" dt="2025-11-03T08:37:16.267" v="8528" actId="478"/>
          <ac:spMkLst>
            <pc:docMk/>
            <pc:sldMk cId="3640208452" sldId="307"/>
            <ac:spMk id="2" creationId="{F6B62E1C-275A-CC93-994F-08E0FFF39AD1}"/>
          </ac:spMkLst>
        </pc:spChg>
        <pc:spChg chg="add mod">
          <ac:chgData name="Jennifer Knight" userId="23436886-7a3d-4200-87b4-7e0fa0e410e5" providerId="ADAL" clId="{959C2D31-608B-4F0B-A5D7-E6694E58524B}" dt="2025-11-04T13:38:12.956" v="10140" actId="6549"/>
          <ac:spMkLst>
            <pc:docMk/>
            <pc:sldMk cId="3640208452" sldId="307"/>
            <ac:spMk id="3" creationId="{9FFFF09A-90AB-4641-84C1-CCBD1448859B}"/>
          </ac:spMkLst>
        </pc:spChg>
        <pc:spChg chg="add del mod">
          <ac:chgData name="Jennifer Knight" userId="23436886-7a3d-4200-87b4-7e0fa0e410e5" providerId="ADAL" clId="{959C2D31-608B-4F0B-A5D7-E6694E58524B}" dt="2025-11-03T08:12:36.548" v="8168" actId="478"/>
          <ac:spMkLst>
            <pc:docMk/>
            <pc:sldMk cId="3640208452" sldId="307"/>
            <ac:spMk id="4" creationId="{1D3E3CFE-2842-69F7-1806-229CF173236E}"/>
          </ac:spMkLst>
        </pc:spChg>
        <pc:spChg chg="mod">
          <ac:chgData name="Jennifer Knight" userId="23436886-7a3d-4200-87b4-7e0fa0e410e5" providerId="ADAL" clId="{959C2D31-608B-4F0B-A5D7-E6694E58524B}" dt="2025-11-03T09:14:35.454" v="8995" actId="1076"/>
          <ac:spMkLst>
            <pc:docMk/>
            <pc:sldMk cId="3640208452" sldId="307"/>
            <ac:spMk id="5" creationId="{D172E7D4-C7C8-8534-AEA2-2071933357D4}"/>
          </ac:spMkLst>
        </pc:spChg>
        <pc:spChg chg="add mod">
          <ac:chgData name="Jennifer Knight" userId="23436886-7a3d-4200-87b4-7e0fa0e410e5" providerId="ADAL" clId="{959C2D31-608B-4F0B-A5D7-E6694E58524B}" dt="2025-11-03T09:12:56.476" v="8902" actId="1076"/>
          <ac:spMkLst>
            <pc:docMk/>
            <pc:sldMk cId="3640208452" sldId="307"/>
            <ac:spMk id="6" creationId="{E2BFB655-4C36-8B11-29ED-FBA70E4E6DFA}"/>
          </ac:spMkLst>
        </pc:spChg>
        <pc:spChg chg="add del mod">
          <ac:chgData name="Jennifer Knight" userId="23436886-7a3d-4200-87b4-7e0fa0e410e5" providerId="ADAL" clId="{959C2D31-608B-4F0B-A5D7-E6694E58524B}" dt="2025-11-03T08:37:26.831" v="8529" actId="478"/>
          <ac:spMkLst>
            <pc:docMk/>
            <pc:sldMk cId="3640208452" sldId="307"/>
            <ac:spMk id="8" creationId="{ECFA0D68-FABA-2DD5-3FFD-49DBCB6776BB}"/>
          </ac:spMkLst>
        </pc:spChg>
        <pc:picChg chg="add del">
          <ac:chgData name="Jennifer Knight" userId="23436886-7a3d-4200-87b4-7e0fa0e410e5" providerId="ADAL" clId="{959C2D31-608B-4F0B-A5D7-E6694E58524B}" dt="2025-11-04T04:29:05.039" v="10065" actId="478"/>
          <ac:picMkLst>
            <pc:docMk/>
            <pc:sldMk cId="3640208452" sldId="307"/>
            <ac:picMk id="9" creationId="{0A9B5B23-1710-43E3-80DE-D535FE009F36}"/>
          </ac:picMkLst>
        </pc:picChg>
        <pc:picChg chg="add mod modCrop">
          <ac:chgData name="Jennifer Knight" userId="23436886-7a3d-4200-87b4-7e0fa0e410e5" providerId="ADAL" clId="{959C2D31-608B-4F0B-A5D7-E6694E58524B}" dt="2025-11-04T04:29:01.415" v="10064" actId="1076"/>
          <ac:picMkLst>
            <pc:docMk/>
            <pc:sldMk cId="3640208452" sldId="307"/>
            <ac:picMk id="10" creationId="{D72BDE63-943B-7073-8379-05953D9A0CEE}"/>
          </ac:picMkLst>
        </pc:picChg>
      </pc:sldChg>
      <pc:sldChg chg="addSp modSp add mod">
        <pc:chgData name="Jennifer Knight" userId="23436886-7a3d-4200-87b4-7e0fa0e410e5" providerId="ADAL" clId="{959C2D31-608B-4F0B-A5D7-E6694E58524B}" dt="2025-11-04T04:16:21.072" v="10044" actId="1076"/>
        <pc:sldMkLst>
          <pc:docMk/>
          <pc:sldMk cId="2146683811" sldId="308"/>
        </pc:sldMkLst>
        <pc:spChg chg="add mod">
          <ac:chgData name="Jennifer Knight" userId="23436886-7a3d-4200-87b4-7e0fa0e410e5" providerId="ADAL" clId="{959C2D31-608B-4F0B-A5D7-E6694E58524B}" dt="2025-11-04T01:39:41.698" v="9484" actId="1076"/>
          <ac:spMkLst>
            <pc:docMk/>
            <pc:sldMk cId="2146683811" sldId="308"/>
            <ac:spMk id="3" creationId="{704AEDFA-F710-C7E6-6C66-834CB5AF3226}"/>
          </ac:spMkLst>
        </pc:spChg>
        <pc:spChg chg="add mod">
          <ac:chgData name="Jennifer Knight" userId="23436886-7a3d-4200-87b4-7e0fa0e410e5" providerId="ADAL" clId="{959C2D31-608B-4F0B-A5D7-E6694E58524B}" dt="2025-11-03T08:56:06.363" v="8782" actId="14100"/>
          <ac:spMkLst>
            <pc:docMk/>
            <pc:sldMk cId="2146683811" sldId="308"/>
            <ac:spMk id="4" creationId="{0B92F7B8-7E51-CE2B-22DE-D3F87ABC367F}"/>
          </ac:spMkLst>
        </pc:spChg>
        <pc:spChg chg="mod">
          <ac:chgData name="Jennifer Knight" userId="23436886-7a3d-4200-87b4-7e0fa0e410e5" providerId="ADAL" clId="{959C2D31-608B-4F0B-A5D7-E6694E58524B}" dt="2025-11-04T01:39:36.155" v="9483" actId="14100"/>
          <ac:spMkLst>
            <pc:docMk/>
            <pc:sldMk cId="2146683811" sldId="308"/>
            <ac:spMk id="5" creationId="{784D8807-A392-EB9E-8791-D268A594118B}"/>
          </ac:spMkLst>
        </pc:spChg>
        <pc:picChg chg="add mod">
          <ac:chgData name="Jennifer Knight" userId="23436886-7a3d-4200-87b4-7e0fa0e410e5" providerId="ADAL" clId="{959C2D31-608B-4F0B-A5D7-E6694E58524B}" dt="2025-11-04T04:16:21.072" v="10044" actId="1076"/>
          <ac:picMkLst>
            <pc:docMk/>
            <pc:sldMk cId="2146683811" sldId="308"/>
            <ac:picMk id="6" creationId="{6AB856EF-DF92-957A-F18A-71D1CE515673}"/>
          </ac:picMkLst>
        </pc:picChg>
      </pc:sldChg>
      <pc:sldChg chg="addSp delSp modSp add mod">
        <pc:chgData name="Jennifer Knight" userId="23436886-7a3d-4200-87b4-7e0fa0e410e5" providerId="ADAL" clId="{959C2D31-608B-4F0B-A5D7-E6694E58524B}" dt="2025-11-04T01:56:08.404" v="9988" actId="1076"/>
        <pc:sldMkLst>
          <pc:docMk/>
          <pc:sldMk cId="1129478150" sldId="309"/>
        </pc:sldMkLst>
        <pc:spChg chg="del">
          <ac:chgData name="Jennifer Knight" userId="23436886-7a3d-4200-87b4-7e0fa0e410e5" providerId="ADAL" clId="{959C2D31-608B-4F0B-A5D7-E6694E58524B}" dt="2025-11-04T01:55:19.065" v="9984" actId="478"/>
          <ac:spMkLst>
            <pc:docMk/>
            <pc:sldMk cId="1129478150" sldId="309"/>
            <ac:spMk id="2" creationId="{F4C3655D-D290-4B0F-93D3-BCACE5E112CA}"/>
          </ac:spMkLst>
        </pc:spChg>
        <pc:spChg chg="add mod">
          <ac:chgData name="Jennifer Knight" userId="23436886-7a3d-4200-87b4-7e0fa0e410e5" providerId="ADAL" clId="{959C2D31-608B-4F0B-A5D7-E6694E58524B}" dt="2025-11-04T01:56:08.404" v="9988" actId="1076"/>
          <ac:spMkLst>
            <pc:docMk/>
            <pc:sldMk cId="1129478150" sldId="309"/>
            <ac:spMk id="3" creationId="{975D6B22-6A2E-2416-074A-A186FEF46209}"/>
          </ac:spMkLst>
        </pc:spChg>
        <pc:spChg chg="add del mod">
          <ac:chgData name="Jennifer Knight" userId="23436886-7a3d-4200-87b4-7e0fa0e410e5" providerId="ADAL" clId="{959C2D31-608B-4F0B-A5D7-E6694E58524B}" dt="2025-11-03T09:28:36.413" v="9012"/>
          <ac:spMkLst>
            <pc:docMk/>
            <pc:sldMk cId="1129478150" sldId="309"/>
            <ac:spMk id="4" creationId="{C391E5AE-CCB6-4BEA-6279-D59F607ABF02}"/>
          </ac:spMkLst>
        </pc:spChg>
        <pc:spChg chg="mod">
          <ac:chgData name="Jennifer Knight" userId="23436886-7a3d-4200-87b4-7e0fa0e410e5" providerId="ADAL" clId="{959C2D31-608B-4F0B-A5D7-E6694E58524B}" dt="2025-11-04T01:56:01.157" v="9987" actId="1076"/>
          <ac:spMkLst>
            <pc:docMk/>
            <pc:sldMk cId="1129478150" sldId="309"/>
            <ac:spMk id="5" creationId="{3BDC8021-51B3-0FC0-58C7-4FB33ADF794D}"/>
          </ac:spMkLst>
        </pc:spChg>
        <pc:spChg chg="add mod">
          <ac:chgData name="Jennifer Knight" userId="23436886-7a3d-4200-87b4-7e0fa0e410e5" providerId="ADAL" clId="{959C2D31-608B-4F0B-A5D7-E6694E58524B}" dt="2025-11-03T09:30:55.437" v="9036" actId="14100"/>
          <ac:spMkLst>
            <pc:docMk/>
            <pc:sldMk cId="1129478150" sldId="309"/>
            <ac:spMk id="6" creationId="{F434DCA2-406C-D0EB-7ADA-B40767E26A97}"/>
          </ac:spMkLst>
        </pc:spChg>
        <pc:spChg chg="add del mod">
          <ac:chgData name="Jennifer Knight" userId="23436886-7a3d-4200-87b4-7e0fa0e410e5" providerId="ADAL" clId="{959C2D31-608B-4F0B-A5D7-E6694E58524B}" dt="2025-11-04T01:55:23.264" v="9985" actId="478"/>
          <ac:spMkLst>
            <pc:docMk/>
            <pc:sldMk cId="1129478150" sldId="309"/>
            <ac:spMk id="8" creationId="{5624CC3B-0236-7A66-29EA-7F94C8B61122}"/>
          </ac:spMkLst>
        </pc:spChg>
      </pc:sldChg>
      <pc:sldChg chg="addSp modSp add mod">
        <pc:chgData name="Jennifer Knight" userId="23436886-7a3d-4200-87b4-7e0fa0e410e5" providerId="ADAL" clId="{959C2D31-608B-4F0B-A5D7-E6694E58524B}" dt="2025-11-04T05:46:36.127" v="10082" actId="1038"/>
        <pc:sldMkLst>
          <pc:docMk/>
          <pc:sldMk cId="3340440477" sldId="310"/>
        </pc:sldMkLst>
        <pc:spChg chg="mod">
          <ac:chgData name="Jennifer Knight" userId="23436886-7a3d-4200-87b4-7e0fa0e410e5" providerId="ADAL" clId="{959C2D31-608B-4F0B-A5D7-E6694E58524B}" dt="2025-11-03T02:06:22.045" v="4584" actId="948"/>
          <ac:spMkLst>
            <pc:docMk/>
            <pc:sldMk cId="3340440477" sldId="310"/>
            <ac:spMk id="3" creationId="{E67B0D1A-CC39-7401-777B-764781C10DFF}"/>
          </ac:spMkLst>
        </pc:spChg>
        <pc:spChg chg="mod">
          <ac:chgData name="Jennifer Knight" userId="23436886-7a3d-4200-87b4-7e0fa0e410e5" providerId="ADAL" clId="{959C2D31-608B-4F0B-A5D7-E6694E58524B}" dt="2025-11-04T05:46:36.127" v="10082" actId="1038"/>
          <ac:spMkLst>
            <pc:docMk/>
            <pc:sldMk cId="3340440477" sldId="310"/>
            <ac:spMk id="5" creationId="{C7DEDAF3-D73C-7BAA-2F12-6A64C53B3470}"/>
          </ac:spMkLst>
        </pc:spChg>
        <pc:picChg chg="add">
          <ac:chgData name="Jennifer Knight" userId="23436886-7a3d-4200-87b4-7e0fa0e410e5" providerId="ADAL" clId="{959C2D31-608B-4F0B-A5D7-E6694E58524B}" dt="2025-11-04T05:41:47.967" v="10066"/>
          <ac:picMkLst>
            <pc:docMk/>
            <pc:sldMk cId="3340440477" sldId="310"/>
            <ac:picMk id="2" creationId="{DDDF020A-2FFE-764E-E4F0-5780D4873D04}"/>
          </ac:picMkLst>
        </pc:picChg>
        <pc:picChg chg="add mod modCrop">
          <ac:chgData name="Jennifer Knight" userId="23436886-7a3d-4200-87b4-7e0fa0e410e5" providerId="ADAL" clId="{959C2D31-608B-4F0B-A5D7-E6694E58524B}" dt="2025-11-04T05:46:33.753" v="10081" actId="1076"/>
          <ac:picMkLst>
            <pc:docMk/>
            <pc:sldMk cId="3340440477" sldId="310"/>
            <ac:picMk id="4" creationId="{87E4AA5F-F0CB-4B75-B777-659692A19847}"/>
          </ac:picMkLst>
        </pc:picChg>
      </pc:sldChg>
      <pc:sldChg chg="addSp modSp add mod">
        <pc:chgData name="Jennifer Knight" userId="23436886-7a3d-4200-87b4-7e0fa0e410e5" providerId="ADAL" clId="{959C2D31-608B-4F0B-A5D7-E6694E58524B}" dt="2025-11-03T00:27:31.813" v="3721" actId="1076"/>
        <pc:sldMkLst>
          <pc:docMk/>
          <pc:sldMk cId="2690796607" sldId="311"/>
        </pc:sldMkLst>
        <pc:spChg chg="mod">
          <ac:chgData name="Jennifer Knight" userId="23436886-7a3d-4200-87b4-7e0fa0e410e5" providerId="ADAL" clId="{959C2D31-608B-4F0B-A5D7-E6694E58524B}" dt="2025-11-03T00:27:24.573" v="3719" actId="1076"/>
          <ac:spMkLst>
            <pc:docMk/>
            <pc:sldMk cId="2690796607" sldId="311"/>
            <ac:spMk id="5" creationId="{E55CEF46-061D-4720-18DD-CB75B0804162}"/>
          </ac:spMkLst>
        </pc:spChg>
        <pc:spChg chg="mod">
          <ac:chgData name="Jennifer Knight" userId="23436886-7a3d-4200-87b4-7e0fa0e410e5" providerId="ADAL" clId="{959C2D31-608B-4F0B-A5D7-E6694E58524B}" dt="2025-11-03T00:24:12.762" v="3710" actId="20577"/>
          <ac:spMkLst>
            <pc:docMk/>
            <pc:sldMk cId="2690796607" sldId="311"/>
            <ac:spMk id="7" creationId="{B22B50DC-87DD-0FFC-BF75-F03D41138FBC}"/>
          </ac:spMkLst>
        </pc:spChg>
        <pc:picChg chg="add mod">
          <ac:chgData name="Jennifer Knight" userId="23436886-7a3d-4200-87b4-7e0fa0e410e5" providerId="ADAL" clId="{959C2D31-608B-4F0B-A5D7-E6694E58524B}" dt="2025-11-03T00:27:31.813" v="3721" actId="1076"/>
          <ac:picMkLst>
            <pc:docMk/>
            <pc:sldMk cId="2690796607" sldId="311"/>
            <ac:picMk id="3" creationId="{0B44C504-3337-DD06-ECBD-B4AF7EED8B7A}"/>
          </ac:picMkLst>
        </pc:picChg>
      </pc:sldChg>
      <pc:sldChg chg="delSp modSp new del mod">
        <pc:chgData name="Jennifer Knight" userId="23436886-7a3d-4200-87b4-7e0fa0e410e5" providerId="ADAL" clId="{959C2D31-608B-4F0B-A5D7-E6694E58524B}" dt="2025-11-03T08:24:30.147" v="8172" actId="47"/>
        <pc:sldMkLst>
          <pc:docMk/>
          <pc:sldMk cId="1955989391" sldId="312"/>
        </pc:sldMkLst>
        <pc:spChg chg="mod">
          <ac:chgData name="Jennifer Knight" userId="23436886-7a3d-4200-87b4-7e0fa0e410e5" providerId="ADAL" clId="{959C2D31-608B-4F0B-A5D7-E6694E58524B}" dt="2025-11-03T01:01:33.625" v="3889" actId="14100"/>
          <ac:spMkLst>
            <pc:docMk/>
            <pc:sldMk cId="1955989391" sldId="312"/>
            <ac:spMk id="2" creationId="{58BBB719-5FD7-DC3F-34A0-08932835405F}"/>
          </ac:spMkLst>
        </pc:spChg>
        <pc:spChg chg="del">
          <ac:chgData name="Jennifer Knight" userId="23436886-7a3d-4200-87b4-7e0fa0e410e5" providerId="ADAL" clId="{959C2D31-608B-4F0B-A5D7-E6694E58524B}" dt="2025-11-03T01:00:49.888" v="3850" actId="478"/>
          <ac:spMkLst>
            <pc:docMk/>
            <pc:sldMk cId="1955989391" sldId="312"/>
            <ac:spMk id="3" creationId="{D7832637-6618-04CC-9B9C-4B2197C8DC87}"/>
          </ac:spMkLst>
        </pc:spChg>
      </pc:sldChg>
      <pc:sldChg chg="addSp delSp modSp add mod modNotesTx">
        <pc:chgData name="Jennifer Knight" userId="23436886-7a3d-4200-87b4-7e0fa0e410e5" providerId="ADAL" clId="{959C2D31-608B-4F0B-A5D7-E6694E58524B}" dt="2025-11-04T13:35:06.023" v="10132" actId="1076"/>
        <pc:sldMkLst>
          <pc:docMk/>
          <pc:sldMk cId="1077048980" sldId="313"/>
        </pc:sldMkLst>
        <pc:spChg chg="add mod">
          <ac:chgData name="Jennifer Knight" userId="23436886-7a3d-4200-87b4-7e0fa0e410e5" providerId="ADAL" clId="{959C2D31-608B-4F0B-A5D7-E6694E58524B}" dt="2025-11-03T03:42:11.914" v="5378" actId="20577"/>
          <ac:spMkLst>
            <pc:docMk/>
            <pc:sldMk cId="1077048980" sldId="313"/>
            <ac:spMk id="2" creationId="{8492B2E1-A32B-4BDF-C09E-8BD03607653F}"/>
          </ac:spMkLst>
        </pc:spChg>
        <pc:spChg chg="mod">
          <ac:chgData name="Jennifer Knight" userId="23436886-7a3d-4200-87b4-7e0fa0e410e5" providerId="ADAL" clId="{959C2D31-608B-4F0B-A5D7-E6694E58524B}" dt="2025-11-04T13:35:06.023" v="10132" actId="1076"/>
          <ac:spMkLst>
            <pc:docMk/>
            <pc:sldMk cId="1077048980" sldId="313"/>
            <ac:spMk id="3" creationId="{DF9CA4AF-FD47-8572-AC63-A191FC4FF4C9}"/>
          </ac:spMkLst>
        </pc:spChg>
        <pc:spChg chg="mod">
          <ac:chgData name="Jennifer Knight" userId="23436886-7a3d-4200-87b4-7e0fa0e410e5" providerId="ADAL" clId="{959C2D31-608B-4F0B-A5D7-E6694E58524B}" dt="2025-11-03T01:45:45.690" v="3989" actId="20577"/>
          <ac:spMkLst>
            <pc:docMk/>
            <pc:sldMk cId="1077048980" sldId="313"/>
            <ac:spMk id="5" creationId="{F71FB02D-323A-291B-19B4-555AE95D3477}"/>
          </ac:spMkLst>
        </pc:spChg>
        <pc:spChg chg="add del">
          <ac:chgData name="Jennifer Knight" userId="23436886-7a3d-4200-87b4-7e0fa0e410e5" providerId="ADAL" clId="{959C2D31-608B-4F0B-A5D7-E6694E58524B}" dt="2025-11-03T03:00:22.160" v="5151" actId="22"/>
          <ac:spMkLst>
            <pc:docMk/>
            <pc:sldMk cId="1077048980" sldId="313"/>
            <ac:spMk id="6" creationId="{7B9A7328-D427-A9F9-581F-F166D8CE4EB2}"/>
          </ac:spMkLst>
        </pc:spChg>
        <pc:spChg chg="add del">
          <ac:chgData name="Jennifer Knight" userId="23436886-7a3d-4200-87b4-7e0fa0e410e5" providerId="ADAL" clId="{959C2D31-608B-4F0B-A5D7-E6694E58524B}" dt="2025-11-03T03:00:30.514" v="5153" actId="22"/>
          <ac:spMkLst>
            <pc:docMk/>
            <pc:sldMk cId="1077048980" sldId="313"/>
            <ac:spMk id="8" creationId="{DE1394D8-3CE5-84F4-6904-87C82EB0FBD0}"/>
          </ac:spMkLst>
        </pc:spChg>
        <pc:picChg chg="add mod">
          <ac:chgData name="Jennifer Knight" userId="23436886-7a3d-4200-87b4-7e0fa0e410e5" providerId="ADAL" clId="{959C2D31-608B-4F0B-A5D7-E6694E58524B}" dt="2025-11-04T03:31:31.119" v="10035" actId="1076"/>
          <ac:picMkLst>
            <pc:docMk/>
            <pc:sldMk cId="1077048980" sldId="313"/>
            <ac:picMk id="9" creationId="{E7660C02-87A1-5AF3-B2A2-6BBE0A304EE2}"/>
          </ac:picMkLst>
        </pc:picChg>
      </pc:sldChg>
      <pc:sldChg chg="addSp modSp add mod">
        <pc:chgData name="Jennifer Knight" userId="23436886-7a3d-4200-87b4-7e0fa0e410e5" providerId="ADAL" clId="{959C2D31-608B-4F0B-A5D7-E6694E58524B}" dt="2025-11-04T13:41:21.404" v="10189" actId="20577"/>
        <pc:sldMkLst>
          <pc:docMk/>
          <pc:sldMk cId="4043012485" sldId="314"/>
        </pc:sldMkLst>
        <pc:spChg chg="mod">
          <ac:chgData name="Jennifer Knight" userId="23436886-7a3d-4200-87b4-7e0fa0e410e5" providerId="ADAL" clId="{959C2D31-608B-4F0B-A5D7-E6694E58524B}" dt="2025-11-04T13:41:21.404" v="10189" actId="20577"/>
          <ac:spMkLst>
            <pc:docMk/>
            <pc:sldMk cId="4043012485" sldId="314"/>
            <ac:spMk id="3" creationId="{C48BCA68-838D-8736-AA49-8BF47E066663}"/>
          </ac:spMkLst>
        </pc:spChg>
        <pc:picChg chg="add mod">
          <ac:chgData name="Jennifer Knight" userId="23436886-7a3d-4200-87b4-7e0fa0e410e5" providerId="ADAL" clId="{959C2D31-608B-4F0B-A5D7-E6694E58524B}" dt="2025-11-04T05:45:56.175" v="10079" actId="1037"/>
          <ac:picMkLst>
            <pc:docMk/>
            <pc:sldMk cId="4043012485" sldId="314"/>
            <ac:picMk id="2" creationId="{43C46234-9460-B5AB-CAEC-03F371C1417B}"/>
          </ac:picMkLst>
        </pc:picChg>
      </pc:sldChg>
      <pc:sldChg chg="addSp delSp modSp add mod">
        <pc:chgData name="Jennifer Knight" userId="23436886-7a3d-4200-87b4-7e0fa0e410e5" providerId="ADAL" clId="{959C2D31-608B-4F0B-A5D7-E6694E58524B}" dt="2025-11-04T13:34:41.635" v="10129" actId="1076"/>
        <pc:sldMkLst>
          <pc:docMk/>
          <pc:sldMk cId="547331575" sldId="315"/>
        </pc:sldMkLst>
        <pc:spChg chg="del">
          <ac:chgData name="Jennifer Knight" userId="23436886-7a3d-4200-87b4-7e0fa0e410e5" providerId="ADAL" clId="{959C2D31-608B-4F0B-A5D7-E6694E58524B}" dt="2025-11-03T03:53:11.911" v="5450" actId="478"/>
          <ac:spMkLst>
            <pc:docMk/>
            <pc:sldMk cId="547331575" sldId="315"/>
            <ac:spMk id="2" creationId="{3FFE41B7-6734-B5C2-E859-ACA715971128}"/>
          </ac:spMkLst>
        </pc:spChg>
        <pc:spChg chg="mod">
          <ac:chgData name="Jennifer Knight" userId="23436886-7a3d-4200-87b4-7e0fa0e410e5" providerId="ADAL" clId="{959C2D31-608B-4F0B-A5D7-E6694E58524B}" dt="2025-11-04T13:34:41.635" v="10129" actId="1076"/>
          <ac:spMkLst>
            <pc:docMk/>
            <pc:sldMk cId="547331575" sldId="315"/>
            <ac:spMk id="3" creationId="{E6F2AA60-8F20-0BBE-C0E1-B9E1EF998DA6}"/>
          </ac:spMkLst>
        </pc:spChg>
        <pc:spChg chg="add mod">
          <ac:chgData name="Jennifer Knight" userId="23436886-7a3d-4200-87b4-7e0fa0e410e5" providerId="ADAL" clId="{959C2D31-608B-4F0B-A5D7-E6694E58524B}" dt="2025-11-03T03:53:52.839" v="5455"/>
          <ac:spMkLst>
            <pc:docMk/>
            <pc:sldMk cId="547331575" sldId="315"/>
            <ac:spMk id="4" creationId="{8BE2CF8D-B0EE-23D0-C38E-04BCFE83E8EA}"/>
          </ac:spMkLst>
        </pc:spChg>
        <pc:picChg chg="add del mod">
          <ac:chgData name="Jennifer Knight" userId="23436886-7a3d-4200-87b4-7e0fa0e410e5" providerId="ADAL" clId="{959C2D31-608B-4F0B-A5D7-E6694E58524B}" dt="2025-11-03T04:39:05.034" v="5867" actId="21"/>
          <ac:picMkLst>
            <pc:docMk/>
            <pc:sldMk cId="547331575" sldId="315"/>
            <ac:picMk id="6" creationId="{8F220C83-FFC0-47C6-3EFE-33B781CA59E3}"/>
          </ac:picMkLst>
        </pc:picChg>
        <pc:picChg chg="add del mod modCrop">
          <ac:chgData name="Jennifer Knight" userId="23436886-7a3d-4200-87b4-7e0fa0e410e5" providerId="ADAL" clId="{959C2D31-608B-4F0B-A5D7-E6694E58524B}" dt="2025-11-04T03:31:46.866" v="10036" actId="1076"/>
          <ac:picMkLst>
            <pc:docMk/>
            <pc:sldMk cId="547331575" sldId="315"/>
            <ac:picMk id="7" creationId="{05922D0F-B904-2DAB-C18E-DE84164FD01C}"/>
          </ac:picMkLst>
        </pc:picChg>
      </pc:sldChg>
      <pc:sldChg chg="addSp delSp modSp add mod">
        <pc:chgData name="Jennifer Knight" userId="23436886-7a3d-4200-87b4-7e0fa0e410e5" providerId="ADAL" clId="{959C2D31-608B-4F0B-A5D7-E6694E58524B}" dt="2025-11-04T03:20:55.412" v="10010" actId="1076"/>
        <pc:sldMkLst>
          <pc:docMk/>
          <pc:sldMk cId="3485653835" sldId="316"/>
        </pc:sldMkLst>
        <pc:spChg chg="del">
          <ac:chgData name="Jennifer Knight" userId="23436886-7a3d-4200-87b4-7e0fa0e410e5" providerId="ADAL" clId="{959C2D31-608B-4F0B-A5D7-E6694E58524B}" dt="2025-11-03T08:02:23.094" v="8116" actId="478"/>
          <ac:spMkLst>
            <pc:docMk/>
            <pc:sldMk cId="3485653835" sldId="316"/>
            <ac:spMk id="2" creationId="{C0615A33-88BD-27E2-8998-3EBEF4706198}"/>
          </ac:spMkLst>
        </pc:spChg>
        <pc:spChg chg="add del mod">
          <ac:chgData name="Jennifer Knight" userId="23436886-7a3d-4200-87b4-7e0fa0e410e5" providerId="ADAL" clId="{959C2D31-608B-4F0B-A5D7-E6694E58524B}" dt="2025-11-03T08:02:26.194" v="8117" actId="478"/>
          <ac:spMkLst>
            <pc:docMk/>
            <pc:sldMk cId="3485653835" sldId="316"/>
            <ac:spMk id="4" creationId="{AB5F96BD-F962-DBB5-D54E-A15FD726894B}"/>
          </ac:spMkLst>
        </pc:spChg>
        <pc:spChg chg="del">
          <ac:chgData name="Jennifer Knight" userId="23436886-7a3d-4200-87b4-7e0fa0e410e5" providerId="ADAL" clId="{959C2D31-608B-4F0B-A5D7-E6694E58524B}" dt="2025-11-03T08:01:09.342" v="8111" actId="478"/>
          <ac:spMkLst>
            <pc:docMk/>
            <pc:sldMk cId="3485653835" sldId="316"/>
            <ac:spMk id="6" creationId="{11CEBCF7-32E2-F0A3-580B-4ED29B9F0B81}"/>
          </ac:spMkLst>
        </pc:spChg>
        <pc:spChg chg="mod">
          <ac:chgData name="Jennifer Knight" userId="23436886-7a3d-4200-87b4-7e0fa0e410e5" providerId="ADAL" clId="{959C2D31-608B-4F0B-A5D7-E6694E58524B}" dt="2025-11-03T08:08:19.585" v="8153" actId="255"/>
          <ac:spMkLst>
            <pc:docMk/>
            <pc:sldMk cId="3485653835" sldId="316"/>
            <ac:spMk id="7" creationId="{F264AD70-DBE7-0993-A9E8-346F9DF7FEA1}"/>
          </ac:spMkLst>
        </pc:spChg>
        <pc:spChg chg="mod">
          <ac:chgData name="Jennifer Knight" userId="23436886-7a3d-4200-87b4-7e0fa0e410e5" providerId="ADAL" clId="{959C2D31-608B-4F0B-A5D7-E6694E58524B}" dt="2025-11-03T08:08:10.573" v="8152" actId="255"/>
          <ac:spMkLst>
            <pc:docMk/>
            <pc:sldMk cId="3485653835" sldId="316"/>
            <ac:spMk id="8" creationId="{10A98052-C3E7-C6A4-6628-9CFBB389788E}"/>
          </ac:spMkLst>
        </pc:spChg>
        <pc:spChg chg="mod">
          <ac:chgData name="Jennifer Knight" userId="23436886-7a3d-4200-87b4-7e0fa0e410e5" providerId="ADAL" clId="{959C2D31-608B-4F0B-A5D7-E6694E58524B}" dt="2025-11-03T08:08:54.547" v="8156" actId="1076"/>
          <ac:spMkLst>
            <pc:docMk/>
            <pc:sldMk cId="3485653835" sldId="316"/>
            <ac:spMk id="11" creationId="{760975C4-180C-8D33-D331-492E26E3C505}"/>
          </ac:spMkLst>
        </pc:spChg>
        <pc:picChg chg="add mod">
          <ac:chgData name="Jennifer Knight" userId="23436886-7a3d-4200-87b4-7e0fa0e410e5" providerId="ADAL" clId="{959C2D31-608B-4F0B-A5D7-E6694E58524B}" dt="2025-11-04T03:18:02.801" v="10005" actId="1076"/>
          <ac:picMkLst>
            <pc:docMk/>
            <pc:sldMk cId="3485653835" sldId="316"/>
            <ac:picMk id="10" creationId="{40F9E531-D00C-5893-9211-00FBFDD509F8}"/>
          </ac:picMkLst>
        </pc:picChg>
        <pc:picChg chg="add mod modCrop">
          <ac:chgData name="Jennifer Knight" userId="23436886-7a3d-4200-87b4-7e0fa0e410e5" providerId="ADAL" clId="{959C2D31-608B-4F0B-A5D7-E6694E58524B}" dt="2025-11-04T03:20:55.412" v="10010" actId="1076"/>
          <ac:picMkLst>
            <pc:docMk/>
            <pc:sldMk cId="3485653835" sldId="316"/>
            <ac:picMk id="12" creationId="{2FEBD323-68DC-2B52-EABD-4B46DDD45C2B}"/>
          </ac:picMkLst>
        </pc:picChg>
      </pc:sldChg>
      <pc:sldMasterChg chg="delSldLayout">
        <pc:chgData name="Jennifer Knight" userId="23436886-7a3d-4200-87b4-7e0fa0e410e5" providerId="ADAL" clId="{959C2D31-608B-4F0B-A5D7-E6694E58524B}" dt="2025-11-04T03:13:54.655" v="10000" actId="47"/>
        <pc:sldMasterMkLst>
          <pc:docMk/>
          <pc:sldMasterMk cId="1788353970" sldId="2147483648"/>
        </pc:sldMasterMkLst>
        <pc:sldLayoutChg chg="del">
          <pc:chgData name="Jennifer Knight" userId="23436886-7a3d-4200-87b4-7e0fa0e410e5" providerId="ADAL" clId="{959C2D31-608B-4F0B-A5D7-E6694E58524B}" dt="2025-11-04T03:12:46.093" v="9995" actId="47"/>
          <pc:sldLayoutMkLst>
            <pc:docMk/>
            <pc:sldMasterMk cId="1788353970" sldId="2147483648"/>
            <pc:sldLayoutMk cId="3823856223" sldId="2147483674"/>
          </pc:sldLayoutMkLst>
        </pc:sldLayoutChg>
        <pc:sldLayoutChg chg="del">
          <pc:chgData name="Jennifer Knight" userId="23436886-7a3d-4200-87b4-7e0fa0e410e5" providerId="ADAL" clId="{959C2D31-608B-4F0B-A5D7-E6694E58524B}" dt="2025-11-04T03:13:54.655" v="10000" actId="47"/>
          <pc:sldLayoutMkLst>
            <pc:docMk/>
            <pc:sldMasterMk cId="1788353970" sldId="2147483648"/>
            <pc:sldLayoutMk cId="525656170" sldId="2147483676"/>
          </pc:sldLayoutMkLst>
        </pc:sldLayoutChg>
        <pc:sldLayoutChg chg="del">
          <pc:chgData name="Jennifer Knight" userId="23436886-7a3d-4200-87b4-7e0fa0e410e5" providerId="ADAL" clId="{959C2D31-608B-4F0B-A5D7-E6694E58524B}" dt="2025-11-04T03:13:52.151" v="9999" actId="47"/>
          <pc:sldLayoutMkLst>
            <pc:docMk/>
            <pc:sldMasterMk cId="1788353970" sldId="2147483648"/>
            <pc:sldLayoutMk cId="1827098551" sldId="214748367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7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19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32221-0FE1-E441-7F03-86BBBC96C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0FF8A-EACD-566E-7BFE-B6932D5BB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F7EAD-216B-F323-1272-2F9BBF735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Previos</a:t>
            </a:r>
            <a:r>
              <a:rPr lang="en-US" dirty="0"/>
              <a:t> 70- </a:t>
            </a:r>
            <a:r>
              <a:rPr lang="en-US" dirty="0" err="1"/>
              <a:t>stll</a:t>
            </a:r>
            <a:r>
              <a:rPr lang="en-US" dirty="0"/>
              <a:t> cutoff for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FEAF0-197F-66B0-50A9-29520C046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17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998C-7E95-A949-665D-EA4A3473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2AE3C-61E1-006A-EB24-C21C045A4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991A55-8D99-CF4D-225C-0F08F667F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EE722-21F8-E7AE-D28A-D28CA34D1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7DC217-DF71-1A49-B3EA-559F1F43B0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223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93C6B-54C2-FEDD-0223-B79FEE48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7E912-BE54-4FAA-B3A2-62CEF117F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41F85-AFD3-BA5F-9BE7-23EEE5F44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Reaction to change may be greater than expected.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35207-2A05-3279-3221-19077D532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1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052C1-E0A7-A842-D6F5-636DA391B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D1344-B4E7-60E5-3675-610CB0733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9DDB75-02B7-70FB-69B1-6040B9A4C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Reaction to change may be greater than expected.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6800E-C008-6FF6-F24E-CD5EE5B6C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45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in 31</a:t>
            </a:r>
          </a:p>
          <a:p>
            <a:r>
              <a:rPr lang="en-US" dirty="0"/>
              <a:t>Pronoun confusion less likely in milder. You/I more indicative of ASD, while she/he of either</a:t>
            </a:r>
          </a:p>
          <a:p>
            <a:r>
              <a:rPr lang="en-US" dirty="0"/>
              <a:t>Inappropriate social comments for ID more about naivety vs impairment in social norms</a:t>
            </a:r>
          </a:p>
          <a:p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Common medical conditions: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Seizures (25%)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Sleep disorders (44-83%)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Feeding problems (70-90%)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Gastrointestinal issues (23-42%).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dirty="0"/>
              <a:t>Mood (anger, bipolar, depression)- not as clear figures.  2011 KKI data for </a:t>
            </a:r>
            <a:r>
              <a:rPr lang="en-US" b="1" dirty="0"/>
              <a:t>ASD pop</a:t>
            </a:r>
            <a:r>
              <a:rPr lang="en-US" dirty="0"/>
              <a:t>: Depression-15.7% of 9-12 </a:t>
            </a:r>
            <a:r>
              <a:rPr lang="en-US" dirty="0" err="1"/>
              <a:t>yo</a:t>
            </a:r>
            <a:r>
              <a:rPr lang="en-US" dirty="0"/>
              <a:t>, </a:t>
            </a:r>
            <a:r>
              <a:rPr lang="en-US" b="1" dirty="0"/>
              <a:t>27.6% of 13-18 </a:t>
            </a:r>
            <a:r>
              <a:rPr lang="en-US" b="1" dirty="0" err="1"/>
              <a:t>yo</a:t>
            </a:r>
            <a:r>
              <a:rPr lang="en-US" dirty="0"/>
              <a:t>. Bipolar 6.9% for 9-12 </a:t>
            </a:r>
            <a:r>
              <a:rPr lang="en-US" dirty="0" err="1"/>
              <a:t>yo</a:t>
            </a:r>
            <a:r>
              <a:rPr lang="en-US" dirty="0"/>
              <a:t> &amp; </a:t>
            </a:r>
            <a:r>
              <a:rPr lang="en-US" b="1" dirty="0"/>
              <a:t>10.4 for 13-18 </a:t>
            </a:r>
            <a:r>
              <a:rPr lang="en-US" b="1" dirty="0" err="1"/>
              <a:t>yo</a:t>
            </a:r>
            <a:r>
              <a:rPr lang="en-US" dirty="0"/>
              <a:t>.   (NIMH data of </a:t>
            </a:r>
            <a:r>
              <a:rPr lang="en-US" b="1" dirty="0"/>
              <a:t>general population </a:t>
            </a:r>
            <a:r>
              <a:rPr lang="en-US" dirty="0"/>
              <a:t>of </a:t>
            </a:r>
            <a:r>
              <a:rPr lang="en-US" b="1" dirty="0"/>
              <a:t>13-18yo</a:t>
            </a:r>
            <a:r>
              <a:rPr lang="en-US" dirty="0"/>
              <a:t>: any mood 14%, </a:t>
            </a:r>
            <a:r>
              <a:rPr lang="en-US" b="1" dirty="0"/>
              <a:t>depression 11%, 0-3% for bipolar </a:t>
            </a:r>
            <a:r>
              <a:rPr lang="en-US" dirty="0"/>
              <a:t>with recent 2012 NIMH study = 2.5% 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Common mental health conditions: ADHD (40-50% vs. &lt;10% of general population), Anxiety (40% vs. 15% gen pop),  Mood disorders (10% bipolar vs. &lt;3% gen pop), Elopement (48%)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FCF9-356B-859C-51E9-0A27499A3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F718D-B0AF-D9CC-1AF5-D66C7E873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01F9B-5544-F30C-29FE-33E423707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Pronoun confusion less likely in milder. You/I more indicative of ASD, while she/he of either</a:t>
            </a:r>
          </a:p>
          <a:p>
            <a:r>
              <a:rPr lang="en-US" dirty="0"/>
              <a:t>Inappropriate social comments for ID more about naivety vs impairment in social norms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D0739-EDE0-C9ED-6703-796C11BF4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19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DB6F-45D9-AFA3-326B-F7E1173FB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35651-ADBC-E2AC-6E42-CB6A50578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B44E8-C318-747E-79BC-DDA8F96C4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511A4-0759-EB46-5F16-EA31752DD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2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5A61-E9A4-3D50-52B5-6938106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F76371-B0A1-55E3-B39A-04E8A55E1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9B37C-5477-862B-43EF-2001E4464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AEFDB-938B-9D1D-FC2F-34E6D8172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47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251B4-9A03-A61B-E633-90B5FEFAD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82DC94-2C11-6D55-26B9-C41E156D2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5BEC-D3A0-04CE-AE08-8659E8C2C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7BC1D-8443-536E-5276-E53004B70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00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7848A-CC5B-AC12-D518-F9CD175B2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5F021-4EF8-2767-4648-D69C3BFD4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693AE-FDCF-11AA-404D-6ABC859F1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F033A-2070-8187-FEBE-FDE49F273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7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B9428-9C12-6B2E-C02B-E4AC885E2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1EC065-87CA-63A7-22E2-A56697347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692DF-9779-FF36-33B2-34A51335A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C9142-6C77-2E9C-0AD2-25D762B7A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396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A5F93-832E-117A-230C-B49688A4A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49002-3FF8-1250-E6DE-5D8410EFB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B340F-0A14-288B-A440-5ACF85741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B13F6-01F0-BC62-28CA-67EB3537E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48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89CF4-EFA5-43CB-EDE4-64B16E37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45297A-9A32-7780-32D4-73EFC1364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DCAB21-BF18-C8FD-82D9-BC1005CD1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1B290-C4FB-0267-658B-93E7992B0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anchor="ctr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1" r:id="rId4"/>
    <p:sldLayoutId id="2147483659" r:id="rId5"/>
    <p:sldLayoutId id="2147483668" r:id="rId6"/>
    <p:sldLayoutId id="2147483669" r:id="rId7"/>
    <p:sldLayoutId id="2147483675" r:id="rId8"/>
    <p:sldLayoutId id="2147483661" r:id="rId9"/>
    <p:sldLayoutId id="2147483666" r:id="rId10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710" y="298820"/>
            <a:ext cx="7080035" cy="1988626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When Is A Behavior Something More?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E66BE12-B602-C496-ADF5-A665E39F6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442" y="2457774"/>
            <a:ext cx="6930570" cy="1379120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How to better identify dual diagnosis mental health conditions in neurodevelopmental disability clients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29FFE5-CD26-EC71-E3DD-DB08DBB0CD54}"/>
              </a:ext>
            </a:extLst>
          </p:cNvPr>
          <p:cNvSpPr txBox="1"/>
          <p:nvPr/>
        </p:nvSpPr>
        <p:spPr>
          <a:xfrm>
            <a:off x="1855691" y="4249269"/>
            <a:ext cx="5316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Jennifer Sheehy-Knight, PhD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Licensed Psychologist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Alabama Developmental &amp; Behavioral Specialists</a:t>
            </a:r>
          </a:p>
        </p:txBody>
      </p:sp>
      <p:pic>
        <p:nvPicPr>
          <p:cNvPr id="6" name="Picture 5" descr="A logo with hands on a black background&#10;&#10;AI-generated content may be incorrect.">
            <a:extLst>
              <a:ext uri="{FF2B5EF4-FFF2-40B4-BE49-F238E27FC236}">
                <a16:creationId xmlns:a16="http://schemas.microsoft.com/office/drawing/2014/main" id="{65C2D5A7-74DC-4AAD-957C-9605B247D8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474" b="17534"/>
          <a:stretch>
            <a:fillRect/>
          </a:stretch>
        </p:blipFill>
        <p:spPr>
          <a:xfrm>
            <a:off x="10300096" y="197223"/>
            <a:ext cx="1891904" cy="8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1"/>
            <a:ext cx="9779183" cy="1242685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Recognize common comorbid diagnosis in the neurodevelopmental disability (NDD) population, particularly in children and adolescents.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Demonstrate understanding of common symptoms in the NDD population that overlap mental health conditions.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Recognize indicators of mental health diagnosis in the NDD population and feel more comfortable with knowing when to refer for further assessment.</a:t>
            </a: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294" y="204447"/>
            <a:ext cx="7234112" cy="1749859"/>
          </a:xfrm>
        </p:spPr>
        <p:txBody>
          <a:bodyPr/>
          <a:lstStyle/>
          <a:p>
            <a:r>
              <a:rPr lang="en-US" sz="5400" dirty="0"/>
              <a:t>Neurodevelopmental Disability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2C8177-F0B6-B02C-3682-183D8307E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294" y="2104965"/>
            <a:ext cx="7663782" cy="1401428"/>
          </a:xfrm>
        </p:spPr>
        <p:txBody>
          <a:bodyPr/>
          <a:lstStyle/>
          <a:p>
            <a:r>
              <a:rPr lang="en-US" dirty="0"/>
              <a:t>In the United States, about 1 in 6 children are considered to have a developmental disability.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18C1C89-A5B6-B1B1-3FBB-1054885BD0FE}"/>
              </a:ext>
            </a:extLst>
          </p:cNvPr>
          <p:cNvSpPr txBox="1">
            <a:spLocks/>
          </p:cNvSpPr>
          <p:nvPr/>
        </p:nvSpPr>
        <p:spPr>
          <a:xfrm>
            <a:off x="179294" y="3747248"/>
            <a:ext cx="7494494" cy="231289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Developmental disabilities are a group of lifelong conditions due to an impairment in physical, learning, language, and/or behavior areas of functioning which begin in childhood.</a:t>
            </a:r>
          </a:p>
        </p:txBody>
      </p:sp>
    </p:spTree>
    <p:extLst>
      <p:ext uri="{BB962C8B-B14F-4D97-AF65-F5344CB8AC3E}">
        <p14:creationId xmlns:p14="http://schemas.microsoft.com/office/powerpoint/2010/main" val="141461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18" y="510390"/>
            <a:ext cx="10643508" cy="1371600"/>
          </a:xfrm>
        </p:spPr>
        <p:txBody>
          <a:bodyPr/>
          <a:lstStyle/>
          <a:p>
            <a:r>
              <a:rPr lang="en-US" sz="5400" dirty="0"/>
              <a:t>The broadest definition includes…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DE7C-335B-FD23-E1E6-CDCB99B7878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1718" y="2312894"/>
            <a:ext cx="7117976" cy="4439598"/>
          </a:xfrm>
        </p:spPr>
        <p:txBody>
          <a:bodyPr>
            <a:normAutofit fontScale="85000" lnSpcReduction="20000"/>
          </a:bodyPr>
          <a:lstStyle/>
          <a:p>
            <a:pPr marL="800100" lvl="1" indent="-342900">
              <a:buSzPts val="1600"/>
            </a:pPr>
            <a:r>
              <a:rPr lang="en-US" sz="3100" dirty="0"/>
              <a:t>Intellectual Disability</a:t>
            </a:r>
          </a:p>
          <a:p>
            <a:pPr marL="800100" lvl="1" indent="-342900">
              <a:buSzPts val="1600"/>
            </a:pPr>
            <a:r>
              <a:rPr lang="en-US" sz="3100" dirty="0"/>
              <a:t>Hearing or Vision Impaired</a:t>
            </a:r>
          </a:p>
          <a:p>
            <a:pPr marL="800100" lvl="1" indent="-342900">
              <a:buSzPts val="1600"/>
            </a:pPr>
            <a:r>
              <a:rPr lang="en-US" sz="3100" dirty="0"/>
              <a:t>Cerebral Palsy (CP)</a:t>
            </a:r>
          </a:p>
          <a:p>
            <a:pPr marL="800100" lvl="1" indent="-342900">
              <a:buSzPts val="1600"/>
            </a:pPr>
            <a:r>
              <a:rPr lang="en-US" sz="3100" dirty="0"/>
              <a:t>Global Developmental Delay</a:t>
            </a:r>
          </a:p>
          <a:p>
            <a:pPr marL="800100" lvl="1" indent="-342900">
              <a:buSzPts val="1600"/>
            </a:pPr>
            <a:r>
              <a:rPr lang="en-US" sz="3100" dirty="0"/>
              <a:t>Autism Spectrum Disorder (ASD)</a:t>
            </a:r>
          </a:p>
          <a:p>
            <a:pPr marL="800100" lvl="1" indent="-342900">
              <a:buSzPts val="1600"/>
            </a:pPr>
            <a:r>
              <a:rPr lang="en-US" sz="3100" dirty="0"/>
              <a:t>Fetal Alcohol Spectrum Disorders</a:t>
            </a:r>
          </a:p>
          <a:p>
            <a:pPr marL="800100" lvl="1" indent="-342900">
              <a:buSzPts val="1600"/>
            </a:pPr>
            <a:r>
              <a:rPr lang="en-US" sz="3100" dirty="0"/>
              <a:t>Fragile X Syndrome</a:t>
            </a:r>
          </a:p>
          <a:p>
            <a:pPr marL="800100" lvl="1" indent="-342900">
              <a:buSzPts val="1600"/>
            </a:pPr>
            <a:r>
              <a:rPr lang="en-US" sz="3100" dirty="0"/>
              <a:t>Attention-Deficit/ Hyperactivity Disorder</a:t>
            </a:r>
          </a:p>
          <a:p>
            <a:pPr marL="800100" lvl="1" indent="-342900">
              <a:buSzPts val="1600"/>
            </a:pPr>
            <a:r>
              <a:rPr lang="en-US" sz="3100" dirty="0"/>
              <a:t>Language and Speech Disorders</a:t>
            </a:r>
          </a:p>
          <a:p>
            <a:pPr marL="800100" lvl="1" indent="-342900">
              <a:buSzPts val="1600"/>
            </a:pPr>
            <a:r>
              <a:rPr lang="en-US" sz="3100" dirty="0"/>
              <a:t>Down Syndrome (DS)</a:t>
            </a:r>
          </a:p>
          <a:p>
            <a:pPr marL="800100" lvl="1" indent="-342900">
              <a:buSzPts val="1600"/>
            </a:pPr>
            <a:r>
              <a:rPr lang="en-US" sz="3100" dirty="0"/>
              <a:t>Other Disability</a:t>
            </a:r>
          </a:p>
          <a:p>
            <a:pPr marL="800100" lvl="1" indent="-342900">
              <a:buSzPts val="1600"/>
            </a:pPr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E63A5-FD28-F891-99BA-EC7EB6F10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727" y="2312894"/>
            <a:ext cx="4682531" cy="44395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29749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20E57-2107-5580-6FA5-4BF85CB9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482D99-EBEA-3BB8-343D-7202858F4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79" y="136526"/>
            <a:ext cx="9601200" cy="777874"/>
          </a:xfrm>
        </p:spPr>
        <p:txBody>
          <a:bodyPr/>
          <a:lstStyle/>
          <a:p>
            <a:r>
              <a:rPr lang="en-US" dirty="0"/>
              <a:t>Focus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0EA4A-E936-D63F-5B9D-2819A514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754" y="914400"/>
            <a:ext cx="11394492" cy="483547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3100" b="1" dirty="0"/>
              <a:t>Intellectual Disability (Intellectual Developmental Disorder) </a:t>
            </a:r>
            <a:r>
              <a:rPr lang="en-US" sz="3100" dirty="0"/>
              <a:t>is a disability characterized by significant limitations in both intellectual functioning and adaptive behavior which originates during the developmental period</a:t>
            </a:r>
          </a:p>
          <a:p>
            <a:pPr marL="914400" lvl="1" indent="-457200">
              <a:buSzPct val="80000"/>
            </a:pPr>
            <a:r>
              <a:rPr lang="en-US" sz="2600" dirty="0"/>
              <a:t>Intellectual functioning/Cognitive ability measured through standardized testing (IQ test) below 75</a:t>
            </a:r>
          </a:p>
          <a:p>
            <a:pPr marL="914400" lvl="1" indent="-457200">
              <a:buSzPct val="80000"/>
            </a:pPr>
            <a:r>
              <a:rPr lang="en-US" sz="2600" dirty="0"/>
              <a:t>Adaptive behavior is how well the person meets the societal standards for personal independence compared to similar-aged peer</a:t>
            </a:r>
          </a:p>
          <a:p>
            <a:pPr marL="1083564" lvl="2" indent="-342900">
              <a:buSzPct val="80000"/>
            </a:pPr>
            <a:r>
              <a:rPr lang="en-US" sz="2300" dirty="0"/>
              <a:t>Conceptual domain (functional academic skills)</a:t>
            </a:r>
          </a:p>
          <a:p>
            <a:pPr marL="1083564" lvl="2" indent="-342900">
              <a:buSzPct val="80000"/>
            </a:pPr>
            <a:r>
              <a:rPr lang="en-US" sz="2300" dirty="0"/>
              <a:t>Social domain (maturity, social judgment, less complex language)</a:t>
            </a:r>
          </a:p>
          <a:p>
            <a:pPr marL="1083564" lvl="2" indent="-342900">
              <a:buSzPct val="80000"/>
            </a:pPr>
            <a:r>
              <a:rPr lang="en-US" sz="2300" dirty="0"/>
              <a:t>Practical domain (daily living skills such as dressing, meals, bathing, toileting)</a:t>
            </a:r>
          </a:p>
        </p:txBody>
      </p:sp>
    </p:spTree>
    <p:extLst>
      <p:ext uri="{BB962C8B-B14F-4D97-AF65-F5344CB8AC3E}">
        <p14:creationId xmlns:p14="http://schemas.microsoft.com/office/powerpoint/2010/main" val="256138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B2309-C457-1685-36E2-9C12B76E6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AD6206-57FD-0ECC-55F2-EFB355164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526" y="136526"/>
            <a:ext cx="9601200" cy="777874"/>
          </a:xfrm>
        </p:spPr>
        <p:txBody>
          <a:bodyPr/>
          <a:lstStyle/>
          <a:p>
            <a:r>
              <a:rPr lang="en-US" dirty="0"/>
              <a:t>Focus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01B4A-9A7F-ABFF-38FA-D81CB1A8C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0" y="914402"/>
            <a:ext cx="11150217" cy="4904508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3100" b="1" dirty="0"/>
              <a:t>Intellectual Disability (Continued) </a:t>
            </a:r>
          </a:p>
          <a:p>
            <a:pPr marL="914400" lvl="1" indent="-457200">
              <a:buSzPct val="80000"/>
            </a:pPr>
            <a:r>
              <a:rPr lang="en-US" sz="2600" dirty="0"/>
              <a:t>Range of Levels</a:t>
            </a:r>
          </a:p>
          <a:p>
            <a:pPr marL="1083564" lvl="2" indent="-342900">
              <a:buSzPct val="80000"/>
            </a:pPr>
            <a:r>
              <a:rPr lang="en-US" sz="2300" dirty="0"/>
              <a:t>Mild (e.g., learning difficulties but may function at age level with common personal care tasks)</a:t>
            </a:r>
          </a:p>
          <a:p>
            <a:pPr marL="1083564" lvl="2" indent="-342900">
              <a:buSzPct val="80000"/>
            </a:pPr>
            <a:r>
              <a:rPr lang="en-US" sz="2300" dirty="0"/>
              <a:t>Moderate (e.g., extended period of teaching to learn personal care skills but does acquire skill)</a:t>
            </a:r>
          </a:p>
          <a:p>
            <a:pPr marL="1083564" lvl="2" indent="-342900">
              <a:buSzPct val="80000"/>
            </a:pPr>
            <a:r>
              <a:rPr lang="en-US" sz="2300" dirty="0"/>
              <a:t>Severe (e.g., requires support and supervision to complete daily living skills)</a:t>
            </a:r>
          </a:p>
          <a:p>
            <a:pPr marL="1083564" lvl="2" indent="-342900">
              <a:buSzPct val="80000"/>
            </a:pPr>
            <a:r>
              <a:rPr lang="en-US" sz="2300" dirty="0"/>
              <a:t>Profound (e.g., fully dependent on others for care)</a:t>
            </a:r>
          </a:p>
          <a:p>
            <a:pPr marL="914400" lvl="1" indent="-457200">
              <a:buSzPct val="80000"/>
            </a:pPr>
            <a:r>
              <a:rPr lang="en-US" sz="2600" dirty="0"/>
              <a:t>Developmental period now extended to age of 22</a:t>
            </a:r>
          </a:p>
          <a:p>
            <a:pPr marL="914400" lvl="1" indent="-457200">
              <a:spcAft>
                <a:spcPts val="1000"/>
              </a:spcAft>
              <a:buSzPct val="80000"/>
            </a:pPr>
            <a:r>
              <a:rPr lang="en-US" sz="2600" dirty="0"/>
              <a:t>Prevalence: 1-2 in 100 in the United States</a:t>
            </a:r>
          </a:p>
          <a:p>
            <a:pPr marL="457200" lvl="0" indent="-457200">
              <a:buSzPct val="80000"/>
              <a:buFont typeface="Courier New" panose="02070309020205020404" pitchFamily="49" charset="0"/>
              <a:buChar char="o"/>
            </a:pPr>
            <a:r>
              <a:rPr lang="en-US" sz="2800" b="1" dirty="0"/>
              <a:t>Developmental Delay </a:t>
            </a:r>
            <a:r>
              <a:rPr lang="en-US" sz="2800" dirty="0"/>
              <a:t>is characterized by delays in one or more developmental area (motor, cognitive, language, socioemotional, adaptive) under the age of five (or nine for the school setting)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86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BDAF76-2DD0-A4BF-07FC-2CF53BF4C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7048" y="1794276"/>
            <a:ext cx="6245912" cy="3269447"/>
          </a:xfrm>
        </p:spPr>
        <p:txBody>
          <a:bodyPr/>
          <a:lstStyle/>
          <a:p>
            <a:r>
              <a:rPr lang="en-US" dirty="0"/>
              <a:t>Co-Morbidity of Psychiatric or  Mental Health conditions</a:t>
            </a:r>
          </a:p>
        </p:txBody>
      </p:sp>
    </p:spTree>
    <p:extLst>
      <p:ext uri="{BB962C8B-B14F-4D97-AF65-F5344CB8AC3E}">
        <p14:creationId xmlns:p14="http://schemas.microsoft.com/office/powerpoint/2010/main" val="1879893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E7DAD-E390-7170-784C-5E916831B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D2E9C3-72F3-6A37-F2C7-72F8005F5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Co-Morbidity in ID/DD Populations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2AA60-8F20-0BBE-C0E1-B9E1EF998DA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35910" y="2269864"/>
            <a:ext cx="9779183" cy="4227755"/>
          </a:xfrm>
        </p:spPr>
        <p:txBody>
          <a:bodyPr>
            <a:normAutofit/>
          </a:bodyPr>
          <a:lstStyle/>
          <a:p>
            <a:r>
              <a:rPr lang="en-US" sz="2400" dirty="0"/>
              <a:t>Co-Morbidity rates vary greatly depending on the study (up to 74%) but most common estimate is that roughly about </a:t>
            </a:r>
            <a:r>
              <a:rPr lang="en-US" sz="2400" b="1" u="sng" dirty="0"/>
              <a:t>one-third</a:t>
            </a:r>
            <a:r>
              <a:rPr lang="en-US" sz="2400" dirty="0"/>
              <a:t> of individuals with ID/DD also meet the criteria for a psychiatric or mental health condition. Compared to 13% of the general population.</a:t>
            </a:r>
          </a:p>
          <a:p>
            <a:r>
              <a:rPr lang="en-US" sz="2400" dirty="0"/>
              <a:t>Psychiatric disorders occur at least 3x more often in youth with ID/IDD than with TD.</a:t>
            </a:r>
          </a:p>
          <a:p>
            <a:r>
              <a:rPr lang="en-US" sz="2400" dirty="0"/>
              <a:t>Issue of Diagnostic Shadowing</a:t>
            </a:r>
          </a:p>
          <a:p>
            <a:r>
              <a:rPr lang="en-US" sz="2400" dirty="0"/>
              <a:t>Categorization vs Dimensional</a:t>
            </a:r>
          </a:p>
          <a:p>
            <a:r>
              <a:rPr lang="en-US" sz="2400" dirty="0"/>
              <a:t>Supplement to DSM-V: Diagnostic Manual – Intellectual Disability: A Clinical Guide for Diagnosis of Mental Disorders in Persons with Intellectual Disability (2nd ed.; DM-ID-2)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E2CF8D-B0EE-23D0-C38E-04BCFE83E8EA}"/>
              </a:ext>
            </a:extLst>
          </p:cNvPr>
          <p:cNvSpPr txBox="1"/>
          <p:nvPr/>
        </p:nvSpPr>
        <p:spPr>
          <a:xfrm>
            <a:off x="6390042" y="6497619"/>
            <a:ext cx="580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Constantino 2020, Seigel &amp; McGuire 2020, Munir 2016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22D0F-B904-2DAB-C18E-DE84164F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53" t="16926" r="24286" b="9139"/>
          <a:stretch>
            <a:fillRect/>
          </a:stretch>
        </p:blipFill>
        <p:spPr>
          <a:xfrm>
            <a:off x="9796765" y="284956"/>
            <a:ext cx="2036656" cy="16729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4733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FA8AE-B7DB-9B2B-7696-6D20BD329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1FB02D-323A-291B-19B4-555AE95D3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Co-Morbidity in ID/DD Populations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CA4AF-FD47-8572-AC63-A191FC4FF4C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167492" y="2262773"/>
            <a:ext cx="10844116" cy="4130937"/>
          </a:xfrm>
        </p:spPr>
        <p:txBody>
          <a:bodyPr>
            <a:normAutofit/>
          </a:bodyPr>
          <a:lstStyle/>
          <a:p>
            <a:r>
              <a:rPr lang="en-US" sz="2600" dirty="0"/>
              <a:t>Common triggers for the onset of the MH symptoms</a:t>
            </a:r>
          </a:p>
          <a:p>
            <a:pPr lvl="1"/>
            <a:r>
              <a:rPr lang="en-US" sz="2400" dirty="0"/>
              <a:t>Unexpected or quick changes in environment, residence, or caregiver</a:t>
            </a:r>
          </a:p>
          <a:p>
            <a:pPr lvl="1"/>
            <a:r>
              <a:rPr lang="en-US" sz="2400" dirty="0"/>
              <a:t>Bullying or pattern of peer rejection (bullied 1.5-2x more than non-ID peer)</a:t>
            </a:r>
          </a:p>
          <a:p>
            <a:pPr lvl="1"/>
            <a:r>
              <a:rPr lang="en-US" sz="2400" dirty="0"/>
              <a:t>Environmental stressors (nearly 64% of parents divorce)</a:t>
            </a:r>
          </a:p>
          <a:p>
            <a:pPr lvl="1"/>
            <a:r>
              <a:rPr lang="en-US" sz="2400" dirty="0"/>
              <a:t>Abuse or Neglect/Witness Domestic Violence/Traumatic Event</a:t>
            </a:r>
          </a:p>
          <a:p>
            <a:pPr lvl="2"/>
            <a:r>
              <a:rPr lang="en-US" sz="2400" dirty="0"/>
              <a:t>83% chance to experience 2 or more ACEs (Adverse Childhood Experiences)</a:t>
            </a:r>
          </a:p>
          <a:p>
            <a:pPr lvl="2"/>
            <a:r>
              <a:rPr lang="en-US" sz="2400" dirty="0"/>
              <a:t>4x more likely to witness DV</a:t>
            </a:r>
          </a:p>
          <a:p>
            <a:pPr lvl="1"/>
            <a:r>
              <a:rPr lang="en-US" sz="2400" dirty="0"/>
              <a:t>Genetic Predisposition or Neurological</a:t>
            </a:r>
          </a:p>
          <a:p>
            <a:pPr lvl="1"/>
            <a:r>
              <a:rPr lang="en-US" sz="2400" dirty="0"/>
              <a:t>Untreated or unrecognized medical condition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92B2E1-A32B-4BDF-C09E-8BD03607653F}"/>
              </a:ext>
            </a:extLst>
          </p:cNvPr>
          <p:cNvSpPr txBox="1"/>
          <p:nvPr/>
        </p:nvSpPr>
        <p:spPr>
          <a:xfrm>
            <a:off x="6390042" y="6497619"/>
            <a:ext cx="580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Constantino 2020, Seigel &amp; McGuire 2020, Munir 2016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60C02-87A1-5AF3-B2A2-6BBE0A304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268" y="220532"/>
            <a:ext cx="2475191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48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CE15-1076-0EA0-D1EA-AC31F8AF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1"/>
            <a:ext cx="9779183" cy="1744415"/>
          </a:xfrm>
        </p:spPr>
        <p:txBody>
          <a:bodyPr anchor="b">
            <a:normAutofit/>
          </a:bodyPr>
          <a:lstStyle/>
          <a:p>
            <a:r>
              <a:rPr lang="en-US" dirty="0"/>
              <a:t>Common Problem Behaviors in the Developmental Disability Population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4F5EEBA-C3E4-C344-FB3B-3B125436E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865" y="2017467"/>
            <a:ext cx="7135281" cy="370560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Self-Injurious Behaviors (SIB) (e.g., biting self, hitting self)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Stereotyped Movement (e.g., rocking, flapping)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Pica (i.e., eating of non-food)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Reaction-based aggression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Reduced attention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BD235-6995-3E8C-CBE6-2A2B9FA4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32" t="11818" r="13697" b="12037"/>
          <a:stretch>
            <a:fillRect/>
          </a:stretch>
        </p:blipFill>
        <p:spPr>
          <a:xfrm>
            <a:off x="7755441" y="2504208"/>
            <a:ext cx="3277694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8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2800" dirty="0"/>
            </a:br>
            <a:endParaRPr lang="en-US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02FD07-FAEB-A383-A74A-8D0CB61CCE69}"/>
              </a:ext>
            </a:extLst>
          </p:cNvPr>
          <p:cNvSpPr txBox="1">
            <a:spLocks/>
          </p:cNvSpPr>
          <p:nvPr/>
        </p:nvSpPr>
        <p:spPr>
          <a:xfrm>
            <a:off x="1441812" y="182881"/>
            <a:ext cx="11015831" cy="137448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Autism Spectrum Disorder (ASD)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487347-9AF8-2FE3-8D58-737FB01FB5CA}"/>
              </a:ext>
            </a:extLst>
          </p:cNvPr>
          <p:cNvSpPr txBox="1"/>
          <p:nvPr/>
        </p:nvSpPr>
        <p:spPr>
          <a:xfrm>
            <a:off x="1420296" y="1536725"/>
            <a:ext cx="110158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Autism and Developmental Disabilities Monitoring Network (ADDM) released in April 2025 indicated that 39.6% of the autistic children also met the criteria for an intellectual disability.</a:t>
            </a:r>
          </a:p>
          <a:p>
            <a:endParaRPr lang="en-US" sz="2800" dirty="0"/>
          </a:p>
          <a:p>
            <a:r>
              <a:rPr lang="en-US" sz="2800" dirty="0"/>
              <a:t>ASD more common with higher levels of severity of intellectual disability.</a:t>
            </a:r>
          </a:p>
          <a:p>
            <a:endParaRPr lang="en-US" sz="2800" dirty="0"/>
          </a:p>
          <a:p>
            <a:r>
              <a:rPr lang="en-US" sz="2800" dirty="0"/>
              <a:t>Diagnosis of ASD and ID are associated with higher levels of other conditions such as ADHD, anxiety, and depression.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BE7D3-91BF-6094-1E69-C14903014D09}"/>
              </a:ext>
            </a:extLst>
          </p:cNvPr>
          <p:cNvSpPr txBox="1"/>
          <p:nvPr/>
        </p:nvSpPr>
        <p:spPr>
          <a:xfrm>
            <a:off x="8530813" y="6521608"/>
            <a:ext cx="3587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Thurm 2019, </a:t>
            </a:r>
            <a:r>
              <a:rPr lang="en-US" sz="1600" dirty="0" err="1"/>
              <a:t>Brugha</a:t>
            </a:r>
            <a:r>
              <a:rPr lang="en-US" sz="1600" dirty="0"/>
              <a:t> 2016, ADDM 2025 </a:t>
            </a:r>
          </a:p>
        </p:txBody>
      </p:sp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0E29-9B59-4F30-99F0-8B0DDC67F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C65EE7-0F32-C775-0D3C-8DA97EC58E50}"/>
              </a:ext>
            </a:extLst>
          </p:cNvPr>
          <p:cNvSpPr txBox="1">
            <a:spLocks/>
          </p:cNvSpPr>
          <p:nvPr/>
        </p:nvSpPr>
        <p:spPr>
          <a:xfrm>
            <a:off x="1441812" y="182881"/>
            <a:ext cx="11015831" cy="137448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Autism Spectrum Disorder (ASD)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64AD70-DBE7-0993-A9E8-346F9DF7FEA1}"/>
              </a:ext>
            </a:extLst>
          </p:cNvPr>
          <p:cNvSpPr txBox="1"/>
          <p:nvPr/>
        </p:nvSpPr>
        <p:spPr>
          <a:xfrm>
            <a:off x="4148568" y="1906072"/>
            <a:ext cx="376699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Symptom may overlap ASD and ID/DD: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Stereotyped movement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Pronoun confusion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Sensory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Interest in part of an object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Inappropriate social 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Lower imitation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A98052-C3E7-C6A4-6628-9CFBB389788E}"/>
              </a:ext>
            </a:extLst>
          </p:cNvPr>
          <p:cNvSpPr txBox="1"/>
          <p:nvPr/>
        </p:nvSpPr>
        <p:spPr>
          <a:xfrm>
            <a:off x="7890277" y="1906072"/>
            <a:ext cx="408948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ASD symptoms less common in ID: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Limits in eye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Lower interest in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Lower shared enjoyment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Reduced pointing or joint attention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Scripted speech or echolalia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Intense, narrowed interests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Unusual preoccupations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Ritualistic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Fixation/Rigidity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88C8AF-A385-DEC6-D4C3-95DDA7584A07}"/>
              </a:ext>
            </a:extLst>
          </p:cNvPr>
          <p:cNvSpPr txBox="1"/>
          <p:nvPr/>
        </p:nvSpPr>
        <p:spPr>
          <a:xfrm>
            <a:off x="8530813" y="6521608"/>
            <a:ext cx="3587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Thurm 2019, </a:t>
            </a:r>
            <a:r>
              <a:rPr lang="en-US" sz="1600" dirty="0" err="1"/>
              <a:t>Brugha</a:t>
            </a:r>
            <a:r>
              <a:rPr lang="en-US" sz="1600" dirty="0"/>
              <a:t> 2016, ADDM 2025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0975C4-180C-8D33-D331-492E26E3C505}"/>
              </a:ext>
            </a:extLst>
          </p:cNvPr>
          <p:cNvSpPr txBox="1"/>
          <p:nvPr/>
        </p:nvSpPr>
        <p:spPr>
          <a:xfrm>
            <a:off x="689664" y="1913006"/>
            <a:ext cx="34589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Deficit (ASD) vs Delays (ID/DD):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Social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Understanding of friendships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Complex gestures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Pretend 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F9E531-D00C-5893-9211-00FBFDD50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323" y="5196710"/>
            <a:ext cx="1852200" cy="139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EBD323-68DC-2B52-EABD-4B46DDD45C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192" r="8416" b="15038"/>
          <a:stretch>
            <a:fillRect/>
          </a:stretch>
        </p:blipFill>
        <p:spPr>
          <a:xfrm>
            <a:off x="854158" y="4530760"/>
            <a:ext cx="1423555" cy="181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53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6A87-4147-CE8C-D433-046FE14A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57FBA6A-D530-6E09-A13D-5E81EAB35001}"/>
              </a:ext>
            </a:extLst>
          </p:cNvPr>
          <p:cNvSpPr txBox="1">
            <a:spLocks/>
          </p:cNvSpPr>
          <p:nvPr/>
        </p:nvSpPr>
        <p:spPr>
          <a:xfrm>
            <a:off x="1000461" y="669164"/>
            <a:ext cx="11191539" cy="18449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Attention-Deficit/Hyperactivity Disorder (ADHD)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C9CAC2-3A3D-DF78-8DFD-34954003CCBF}"/>
              </a:ext>
            </a:extLst>
          </p:cNvPr>
          <p:cNvSpPr txBox="1"/>
          <p:nvPr/>
        </p:nvSpPr>
        <p:spPr>
          <a:xfrm>
            <a:off x="9488245" y="6400800"/>
            <a:ext cx="2703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Buckley 2020, Platt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69CBDC-FFBE-51CA-5689-A2E4D7BA7E52}"/>
              </a:ext>
            </a:extLst>
          </p:cNvPr>
          <p:cNvSpPr txBox="1"/>
          <p:nvPr/>
        </p:nvSpPr>
        <p:spPr>
          <a:xfrm>
            <a:off x="1000461" y="2302136"/>
            <a:ext cx="10865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Thirty percent of individuals with ID also met the criteria for ADHD. Onset of ADHD is similar to typically developing peers.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1F77E-3203-AF91-FE02-B628653515A6}"/>
              </a:ext>
            </a:extLst>
          </p:cNvPr>
          <p:cNvSpPr txBox="1"/>
          <p:nvPr/>
        </p:nvSpPr>
        <p:spPr>
          <a:xfrm>
            <a:off x="1179755" y="3429000"/>
            <a:ext cx="47441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Associated more with just ADHD: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Hyperactivity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Impulsivity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Distractible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F030B-D3FA-EDF6-3781-41A88CE56E93}"/>
              </a:ext>
            </a:extLst>
          </p:cNvPr>
          <p:cNvSpPr txBox="1"/>
          <p:nvPr/>
        </p:nvSpPr>
        <p:spPr>
          <a:xfrm>
            <a:off x="6268123" y="3429000"/>
            <a:ext cx="47441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Symptoms overlap ADHD and ID: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Forgetful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Lower attention to details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Organizing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Planning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Both have social immaturity, but ID is more significant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B9B431-8218-8888-10B7-5A1AD1486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717" y="4014780"/>
            <a:ext cx="1621368" cy="246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7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67D6-29BF-CABE-438B-9E53F3F5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72E7D4-C7C8-8534-AEA2-2071933357D4}"/>
              </a:ext>
            </a:extLst>
          </p:cNvPr>
          <p:cNvSpPr txBox="1">
            <a:spLocks/>
          </p:cNvSpPr>
          <p:nvPr/>
        </p:nvSpPr>
        <p:spPr>
          <a:xfrm>
            <a:off x="1127759" y="378168"/>
            <a:ext cx="8923468" cy="18449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Anxiety Disorders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FFF09A-90AB-4641-84C1-CCBD1448859B}"/>
              </a:ext>
            </a:extLst>
          </p:cNvPr>
          <p:cNvSpPr txBox="1"/>
          <p:nvPr/>
        </p:nvSpPr>
        <p:spPr>
          <a:xfrm>
            <a:off x="1127759" y="1789080"/>
            <a:ext cx="10506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Common associated symptom with ID/DD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Estimated to occur in 7-34% of the ID/DD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have bigger fear reaction than TD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Worry may not be obvious due to lower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Certain genetic conditions can be much higher in co-morbid diagnosis of anxiety such as Williams syndrome or Fragile X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Generalized anxiety and phobia seemed to occur at higher percentage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Separation anxiety can take longer to resolve with ID/DD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Distinguishing between anxiety and intellectual disability is more about examining the anxiety along a continuum.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BFB655-4C36-8B11-29ED-FBA70E4E6DFA}"/>
              </a:ext>
            </a:extLst>
          </p:cNvPr>
          <p:cNvSpPr txBox="1"/>
          <p:nvPr/>
        </p:nvSpPr>
        <p:spPr>
          <a:xfrm>
            <a:off x="9444249" y="6400800"/>
            <a:ext cx="2747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Buckley 2020, Emerson 2007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2BDE63-943B-7073-8379-05953D9A0C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90" t="8686" r="7446" b="7550"/>
          <a:stretch>
            <a:fillRect/>
          </a:stretch>
        </p:blipFill>
        <p:spPr>
          <a:xfrm>
            <a:off x="8503012" y="457200"/>
            <a:ext cx="2466975" cy="24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08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BD22E-3D7D-D717-9A5A-B94F453BE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F4EB-0C80-3307-6836-6F884633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2800" dirty="0"/>
            </a:br>
            <a:endParaRPr lang="en-US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4D8807-A392-EB9E-8791-D268A594118B}"/>
              </a:ext>
            </a:extLst>
          </p:cNvPr>
          <p:cNvSpPr txBox="1">
            <a:spLocks/>
          </p:cNvSpPr>
          <p:nvPr/>
        </p:nvSpPr>
        <p:spPr>
          <a:xfrm>
            <a:off x="1445112" y="449132"/>
            <a:ext cx="8923468" cy="133663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Mood Disorders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4AEDFA-F710-C7E6-6C66-834CB5AF3226}"/>
              </a:ext>
            </a:extLst>
          </p:cNvPr>
          <p:cNvSpPr txBox="1"/>
          <p:nvPr/>
        </p:nvSpPr>
        <p:spPr>
          <a:xfrm>
            <a:off x="1445112" y="1453365"/>
            <a:ext cx="919061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Individuals with ID/DD have at least as likely if not higher chance of Depression occurs between 2.2-15.8%.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Approximately 2.3% of ID/DD population develop bipolar compared to 1% of the general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Presentation can be sometimes be atypical with increased emotional dysregulation or irritability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Emotional responses may be how the person communicates feeling depressed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regard to decreased need for sleep with mania, it can be less obvious due to pre-existing sleep difficulties. Increased sleep and fatigue with depression easier to identify.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2F7B8-7E51-CE2B-22DE-D3F87ABC367F}"/>
              </a:ext>
            </a:extLst>
          </p:cNvPr>
          <p:cNvSpPr txBox="1"/>
          <p:nvPr/>
        </p:nvSpPr>
        <p:spPr>
          <a:xfrm>
            <a:off x="9484659" y="6347012"/>
            <a:ext cx="254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Hsieh 2021, Cooper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B856EF-DF92-957A-F18A-71D1CE51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8692" y="1912709"/>
            <a:ext cx="2296391" cy="175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8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BB9AA-D398-50CF-0DA6-77E701A7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DC8021-51B3-0FC0-58C7-4FB33ADF794D}"/>
              </a:ext>
            </a:extLst>
          </p:cNvPr>
          <p:cNvSpPr txBox="1">
            <a:spLocks/>
          </p:cNvSpPr>
          <p:nvPr/>
        </p:nvSpPr>
        <p:spPr>
          <a:xfrm>
            <a:off x="1925620" y="446442"/>
            <a:ext cx="8923468" cy="18449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Psychotic Disorders/ Schizophrenia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D6B22-6A2E-2416-074A-A186FEF46209}"/>
              </a:ext>
            </a:extLst>
          </p:cNvPr>
          <p:cNvSpPr txBox="1"/>
          <p:nvPr/>
        </p:nvSpPr>
        <p:spPr>
          <a:xfrm>
            <a:off x="1925620" y="1979408"/>
            <a:ext cx="77132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Approximately 2.7-4.4% of the ID/D population meets the criteria for schizophrenia compared .3 to .7% of the general population.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Things to Consider: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Individuals with developmental disabilities may externalize self-talk more. This does not suggest a sign of psychosis.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May struggle to differentiate between “internal voice” vs hallucinations.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Difference between loss of reality and fantasy play.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4DCA2-406C-D0EB-7ADA-B40767E26A97}"/>
              </a:ext>
            </a:extLst>
          </p:cNvPr>
          <p:cNvSpPr txBox="1"/>
          <p:nvPr/>
        </p:nvSpPr>
        <p:spPr>
          <a:xfrm>
            <a:off x="9187031" y="6400800"/>
            <a:ext cx="3004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Cooper 2007, </a:t>
            </a:r>
            <a:r>
              <a:rPr lang="en-US" sz="1600" dirty="0" err="1"/>
              <a:t>Hesapcioglu</a:t>
            </a:r>
            <a:r>
              <a:rPr lang="en-US" sz="16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129478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B986C-165D-E409-A4DB-13A435BE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DEDAF3-D73C-7BAA-2F12-6A64C53B3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883" y="45085"/>
            <a:ext cx="9779183" cy="1643866"/>
          </a:xfrm>
        </p:spPr>
        <p:txBody>
          <a:bodyPr/>
          <a:lstStyle/>
          <a:p>
            <a:r>
              <a:rPr lang="en-US" sz="4800" dirty="0"/>
              <a:t>What To Do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0D1A-CC39-7401-777B-764781C10DF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47426" y="2549562"/>
            <a:ext cx="11440757" cy="3022899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2800" dirty="0"/>
              <a:t>Seek diagnostic clarification and evaluation from psychologist or psychiatrist (or developmental pediatrician if younger) who are familiar with neurodevelopmental disabilities. </a:t>
            </a:r>
          </a:p>
          <a:p>
            <a:r>
              <a:rPr lang="en-US" sz="2800" dirty="0"/>
              <a:t>Restore environmental supports previously working (e.g., level of caregivers, accommodations, style of approach of caregiver, stability of routine).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4AA5F-F0CB-4B75-B777-659692A1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186" t="5478" r="16186" b="4984"/>
          <a:stretch>
            <a:fillRect/>
          </a:stretch>
        </p:blipFill>
        <p:spPr>
          <a:xfrm>
            <a:off x="7211293" y="217075"/>
            <a:ext cx="2327563" cy="190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40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468B5-5037-1FB1-4A80-49073D370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BB4767-0CFC-F300-5D9A-6C0C5CB9B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085"/>
            <a:ext cx="9779183" cy="1643866"/>
          </a:xfrm>
        </p:spPr>
        <p:txBody>
          <a:bodyPr/>
          <a:lstStyle/>
          <a:p>
            <a:r>
              <a:rPr lang="en-US" sz="4800" dirty="0"/>
              <a:t>What To Do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BCA68-838D-8736-AA49-8BF47E0666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33488" y="2312894"/>
            <a:ext cx="11460194" cy="4500021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Treat “as-if” the individual has the diagnosis in the meantime if team agrees. </a:t>
            </a:r>
          </a:p>
          <a:p>
            <a:pPr lvl="2">
              <a:spcAft>
                <a:spcPts val="1000"/>
              </a:spcAft>
            </a:pPr>
            <a:r>
              <a:rPr lang="en-US" sz="2400" dirty="0"/>
              <a:t>For example, if treatment team suspect autism as well, consider using similar approaches such as visual supports and social stories to help with transitions, social coaching, and situational expectations.</a:t>
            </a:r>
          </a:p>
          <a:p>
            <a:r>
              <a:rPr lang="en-US" sz="2800" dirty="0"/>
              <a:t>If seems closer to common “problem behaviors” rather than another diagnosis, consider severity, how often (frequency), and how long last (duration).</a:t>
            </a:r>
          </a:p>
          <a:p>
            <a:pPr lvl="2"/>
            <a:r>
              <a:rPr lang="en-US" sz="2400" dirty="0"/>
              <a:t>Use common strategies if milder severity or occasional frequency such as functional communication training, antecedent-based approaches, or positive behavior supports</a:t>
            </a:r>
          </a:p>
          <a:p>
            <a:pPr lvl="2"/>
            <a:r>
              <a:rPr lang="en-US" sz="2400" dirty="0"/>
              <a:t>Consider seeking more intensive intervention if moderate or higher severity or regularly occurring behavior that interferes with functioning such as behavior management, therapy, or medication consultation.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46234-9460-B5AB-CAEC-03F371C14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438" y="213443"/>
            <a:ext cx="232277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12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DB5A7-D63C-EB38-385E-560AC3525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2B50DC-87DD-0FFC-BF75-F03D41138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217" y="252549"/>
            <a:ext cx="6220278" cy="3262811"/>
          </a:xfrm>
        </p:spPr>
        <p:txBody>
          <a:bodyPr/>
          <a:lstStyle/>
          <a:p>
            <a:r>
              <a:rPr lang="en-US" sz="6600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sz="5400" dirty="0"/>
              <a:t>Thank you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55CEF46-061D-4720-18DD-CB75B0804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217" y="3685939"/>
            <a:ext cx="8208084" cy="291951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Jennifer Sheehy-Knight, PhD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Alabama Developmental and Behavioral Specialists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100 Concourse Parkway, Suite 303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Hoover, AL 35244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205-530-1235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/>
              <a:t>www.alabamadbs.com</a:t>
            </a:r>
          </a:p>
        </p:txBody>
      </p:sp>
      <p:pic>
        <p:nvPicPr>
          <p:cNvPr id="3" name="Picture 2" descr="A logo with hands in a circle&#10;&#10;AI-generated content may be incorrect.">
            <a:extLst>
              <a:ext uri="{FF2B5EF4-FFF2-40B4-BE49-F238E27FC236}">
                <a16:creationId xmlns:a16="http://schemas.microsoft.com/office/drawing/2014/main" id="{0B44C504-3337-DD06-ECBD-B4AF7EED8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248" y="4649615"/>
            <a:ext cx="2766493" cy="195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966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16151</TotalTime>
  <Words>1695</Words>
  <Application>Microsoft Office PowerPoint</Application>
  <PresentationFormat>Widescreen</PresentationFormat>
  <Paragraphs>188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Tenorite</vt:lpstr>
      <vt:lpstr>Custom</vt:lpstr>
      <vt:lpstr>When Is A Behavior Something More? </vt:lpstr>
      <vt:lpstr>Objectives</vt:lpstr>
      <vt:lpstr>Neurodevelopmental Disability</vt:lpstr>
      <vt:lpstr>The broadest definition includes…</vt:lpstr>
      <vt:lpstr>Focus today…</vt:lpstr>
      <vt:lpstr>Focus today…</vt:lpstr>
      <vt:lpstr>Co-Morbidity of Psychiatric or  Mental Health conditions</vt:lpstr>
      <vt:lpstr>Co-Morbidity in ID/DD Populations </vt:lpstr>
      <vt:lpstr>Co-Morbidity in ID/DD Populations </vt:lpstr>
      <vt:lpstr>Common Problem Behaviors in the Developmental Disability Population</vt:lpstr>
      <vt:lpstr> </vt:lpstr>
      <vt:lpstr>PowerPoint Presentation</vt:lpstr>
      <vt:lpstr>PowerPoint Presentation</vt:lpstr>
      <vt:lpstr>PowerPoint Presentation</vt:lpstr>
      <vt:lpstr> </vt:lpstr>
      <vt:lpstr>PowerPoint Presentation</vt:lpstr>
      <vt:lpstr>What To Do Next?</vt:lpstr>
      <vt:lpstr>What To Do Next?</vt:lpstr>
      <vt:lpstr>Questions?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Knight</dc:creator>
  <cp:lastModifiedBy>Jennifer Knight</cp:lastModifiedBy>
  <cp:revision>1</cp:revision>
  <dcterms:created xsi:type="dcterms:W3CDTF">2025-10-21T01:00:23Z</dcterms:created>
  <dcterms:modified xsi:type="dcterms:W3CDTF">2025-11-04T13:41:31Z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